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21"/>
  </p:notesMasterIdLst>
  <p:sldIdLst>
    <p:sldId id="2147480877" r:id="rId5"/>
    <p:sldId id="2147480887" r:id="rId6"/>
    <p:sldId id="2147480894" r:id="rId7"/>
    <p:sldId id="316" r:id="rId8"/>
    <p:sldId id="319" r:id="rId9"/>
    <p:sldId id="2147480880" r:id="rId10"/>
    <p:sldId id="2147480895" r:id="rId11"/>
    <p:sldId id="534" r:id="rId12"/>
    <p:sldId id="260" r:id="rId13"/>
    <p:sldId id="2147480893" r:id="rId14"/>
    <p:sldId id="270" r:id="rId15"/>
    <p:sldId id="2147480882" r:id="rId16"/>
    <p:sldId id="2147480883" r:id="rId17"/>
    <p:sldId id="2147480891" r:id="rId18"/>
    <p:sldId id="2147480890" r:id="rId19"/>
    <p:sldId id="2147480892" r:id="rId20"/>
  </p:sldIdLst>
  <p:sldSz cx="6911975" cy="38877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DB3B06-7BB3-BBEC-66A3-904AADD37BBC}" name="Zaur Samadov - unsizade" initials="Zu" userId="S::zsamadov@tcd.ie::5deefe98-dd3e-4deb-a40b-90de2f2538a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8742"/>
    <a:srgbClr val="23737F"/>
    <a:srgbClr val="93C356"/>
    <a:srgbClr val="59BA53"/>
    <a:srgbClr val="4D5B52"/>
    <a:srgbClr val="53BA53"/>
    <a:srgbClr val="00E266"/>
    <a:srgbClr val="17E366"/>
    <a:srgbClr val="F2F2F2"/>
    <a:srgbClr val="DD6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B6F302-C265-4341-966A-390EBFD4BDD9}" v="548" dt="2024-04-21T12:54:59.3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47"/>
    <p:restoredTop sz="94866"/>
  </p:normalViewPr>
  <p:slideViewPr>
    <p:cSldViewPr snapToGrid="0">
      <p:cViewPr varScale="1">
        <p:scale>
          <a:sx n="159" d="100"/>
          <a:sy n="159" d="100"/>
        </p:scale>
        <p:origin x="192" y="3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3" d="100"/>
          <a:sy n="83" d="100"/>
        </p:scale>
        <p:origin x="278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Lewis" userId="6accb24b-c8e9-497f-939f-e227fa437194" providerId="ADAL" clId="{2CB6F302-C265-4341-966A-390EBFD4BDD9}"/>
    <pc:docChg chg="undo redo custSel modSld">
      <pc:chgData name="David Lewis" userId="6accb24b-c8e9-497f-939f-e227fa437194" providerId="ADAL" clId="{2CB6F302-C265-4341-966A-390EBFD4BDD9}" dt="2024-04-21T13:09:20.987" v="1542" actId="20577"/>
      <pc:docMkLst>
        <pc:docMk/>
      </pc:docMkLst>
      <pc:sldChg chg="modSp mod">
        <pc:chgData name="David Lewis" userId="6accb24b-c8e9-497f-939f-e227fa437194" providerId="ADAL" clId="{2CB6F302-C265-4341-966A-390EBFD4BDD9}" dt="2024-04-21T12:14:59.846" v="1031" actId="20577"/>
        <pc:sldMkLst>
          <pc:docMk/>
          <pc:sldMk cId="0" sldId="260"/>
        </pc:sldMkLst>
        <pc:spChg chg="mod">
          <ac:chgData name="David Lewis" userId="6accb24b-c8e9-497f-939f-e227fa437194" providerId="ADAL" clId="{2CB6F302-C265-4341-966A-390EBFD4BDD9}" dt="2024-04-21T12:14:59.846" v="1031" actId="20577"/>
          <ac:spMkLst>
            <pc:docMk/>
            <pc:sldMk cId="0" sldId="260"/>
            <ac:spMk id="93" creationId="{00000000-0000-0000-0000-000000000000}"/>
          </ac:spMkLst>
        </pc:spChg>
      </pc:sldChg>
      <pc:sldChg chg="modSp mod">
        <pc:chgData name="David Lewis" userId="6accb24b-c8e9-497f-939f-e227fa437194" providerId="ADAL" clId="{2CB6F302-C265-4341-966A-390EBFD4BDD9}" dt="2024-04-21T12:50:33.721" v="1366" actId="27636"/>
        <pc:sldMkLst>
          <pc:docMk/>
          <pc:sldMk cId="0" sldId="270"/>
        </pc:sldMkLst>
        <pc:spChg chg="mod">
          <ac:chgData name="David Lewis" userId="6accb24b-c8e9-497f-939f-e227fa437194" providerId="ADAL" clId="{2CB6F302-C265-4341-966A-390EBFD4BDD9}" dt="2024-04-21T12:50:33.721" v="1366" actId="27636"/>
          <ac:spMkLst>
            <pc:docMk/>
            <pc:sldMk cId="0" sldId="270"/>
            <ac:spMk id="183" creationId="{00000000-0000-0000-0000-000000000000}"/>
          </ac:spMkLst>
        </pc:spChg>
      </pc:sldChg>
      <pc:sldChg chg="modSp mod">
        <pc:chgData name="David Lewis" userId="6accb24b-c8e9-497f-939f-e227fa437194" providerId="ADAL" clId="{2CB6F302-C265-4341-966A-390EBFD4BDD9}" dt="2024-04-21T12:53:42.979" v="1422" actId="20577"/>
        <pc:sldMkLst>
          <pc:docMk/>
          <pc:sldMk cId="3098616163" sldId="316"/>
        </pc:sldMkLst>
        <pc:spChg chg="mod">
          <ac:chgData name="David Lewis" userId="6accb24b-c8e9-497f-939f-e227fa437194" providerId="ADAL" clId="{2CB6F302-C265-4341-966A-390EBFD4BDD9}" dt="2024-04-21T12:53:42.979" v="1422" actId="20577"/>
          <ac:spMkLst>
            <pc:docMk/>
            <pc:sldMk cId="3098616163" sldId="316"/>
            <ac:spMk id="5" creationId="{8551A725-F13A-49D5-9F63-CD8E573DB396}"/>
          </ac:spMkLst>
        </pc:spChg>
      </pc:sldChg>
      <pc:sldChg chg="modSp mod">
        <pc:chgData name="David Lewis" userId="6accb24b-c8e9-497f-939f-e227fa437194" providerId="ADAL" clId="{2CB6F302-C265-4341-966A-390EBFD4BDD9}" dt="2024-04-21T12:53:51.541" v="1445" actId="20577"/>
        <pc:sldMkLst>
          <pc:docMk/>
          <pc:sldMk cId="655678531" sldId="319"/>
        </pc:sldMkLst>
        <pc:spChg chg="mod">
          <ac:chgData name="David Lewis" userId="6accb24b-c8e9-497f-939f-e227fa437194" providerId="ADAL" clId="{2CB6F302-C265-4341-966A-390EBFD4BDD9}" dt="2024-04-21T12:53:51.541" v="1445" actId="20577"/>
          <ac:spMkLst>
            <pc:docMk/>
            <pc:sldMk cId="655678531" sldId="319"/>
            <ac:spMk id="5" creationId="{8551A725-F13A-49D5-9F63-CD8E573DB396}"/>
          </ac:spMkLst>
        </pc:spChg>
        <pc:spChg chg="mod">
          <ac:chgData name="David Lewis" userId="6accb24b-c8e9-497f-939f-e227fa437194" providerId="ADAL" clId="{2CB6F302-C265-4341-966A-390EBFD4BDD9}" dt="2024-04-21T11:03:14.088" v="565" actId="1035"/>
          <ac:spMkLst>
            <pc:docMk/>
            <pc:sldMk cId="655678531" sldId="319"/>
            <ac:spMk id="24" creationId="{2DA8155A-6C41-624F-901E-F8599BAB54A1}"/>
          </ac:spMkLst>
        </pc:spChg>
        <pc:spChg chg="mod">
          <ac:chgData name="David Lewis" userId="6accb24b-c8e9-497f-939f-e227fa437194" providerId="ADAL" clId="{2CB6F302-C265-4341-966A-390EBFD4BDD9}" dt="2024-04-21T11:03:14.088" v="565" actId="1035"/>
          <ac:spMkLst>
            <pc:docMk/>
            <pc:sldMk cId="655678531" sldId="319"/>
            <ac:spMk id="26" creationId="{AF24DF2B-777F-BF4C-9CE3-B835373C9CE4}"/>
          </ac:spMkLst>
        </pc:spChg>
        <pc:spChg chg="mod">
          <ac:chgData name="David Lewis" userId="6accb24b-c8e9-497f-939f-e227fa437194" providerId="ADAL" clId="{2CB6F302-C265-4341-966A-390EBFD4BDD9}" dt="2024-04-21T11:03:14.088" v="565" actId="1035"/>
          <ac:spMkLst>
            <pc:docMk/>
            <pc:sldMk cId="655678531" sldId="319"/>
            <ac:spMk id="27" creationId="{AECD2F84-A3A4-AB40-8C37-571730EF9FC1}"/>
          </ac:spMkLst>
        </pc:spChg>
        <pc:spChg chg="mod">
          <ac:chgData name="David Lewis" userId="6accb24b-c8e9-497f-939f-e227fa437194" providerId="ADAL" clId="{2CB6F302-C265-4341-966A-390EBFD4BDD9}" dt="2024-04-21T11:03:14.088" v="565" actId="1035"/>
          <ac:spMkLst>
            <pc:docMk/>
            <pc:sldMk cId="655678531" sldId="319"/>
            <ac:spMk id="28" creationId="{A3AB0FA9-B844-6E4F-995C-BCEE9314949A}"/>
          </ac:spMkLst>
        </pc:spChg>
        <pc:spChg chg="mod">
          <ac:chgData name="David Lewis" userId="6accb24b-c8e9-497f-939f-e227fa437194" providerId="ADAL" clId="{2CB6F302-C265-4341-966A-390EBFD4BDD9}" dt="2024-04-21T11:03:14.088" v="565" actId="1035"/>
          <ac:spMkLst>
            <pc:docMk/>
            <pc:sldMk cId="655678531" sldId="319"/>
            <ac:spMk id="32" creationId="{0DF473E4-63D1-4247-86FF-B81CDE56B42D}"/>
          </ac:spMkLst>
        </pc:spChg>
        <pc:spChg chg="mod">
          <ac:chgData name="David Lewis" userId="6accb24b-c8e9-497f-939f-e227fa437194" providerId="ADAL" clId="{2CB6F302-C265-4341-966A-390EBFD4BDD9}" dt="2024-04-21T11:03:14.088" v="565" actId="1035"/>
          <ac:spMkLst>
            <pc:docMk/>
            <pc:sldMk cId="655678531" sldId="319"/>
            <ac:spMk id="34" creationId="{6F52D4E2-772F-7F48-BC34-712DD653EFD0}"/>
          </ac:spMkLst>
        </pc:spChg>
        <pc:spChg chg="mod">
          <ac:chgData name="David Lewis" userId="6accb24b-c8e9-497f-939f-e227fa437194" providerId="ADAL" clId="{2CB6F302-C265-4341-966A-390EBFD4BDD9}" dt="2024-04-21T11:03:14.088" v="565" actId="1035"/>
          <ac:spMkLst>
            <pc:docMk/>
            <pc:sldMk cId="655678531" sldId="319"/>
            <ac:spMk id="36" creationId="{510B6982-2BDF-9A47-B05B-268BADA7F610}"/>
          </ac:spMkLst>
        </pc:spChg>
        <pc:spChg chg="mod">
          <ac:chgData name="David Lewis" userId="6accb24b-c8e9-497f-939f-e227fa437194" providerId="ADAL" clId="{2CB6F302-C265-4341-966A-390EBFD4BDD9}" dt="2024-04-21T11:03:14.088" v="565" actId="1035"/>
          <ac:spMkLst>
            <pc:docMk/>
            <pc:sldMk cId="655678531" sldId="319"/>
            <ac:spMk id="43" creationId="{439C188C-96BE-E14F-A895-95BBDCAE59B1}"/>
          </ac:spMkLst>
        </pc:spChg>
        <pc:picChg chg="mod">
          <ac:chgData name="David Lewis" userId="6accb24b-c8e9-497f-939f-e227fa437194" providerId="ADAL" clId="{2CB6F302-C265-4341-966A-390EBFD4BDD9}" dt="2024-04-21T11:03:14.088" v="565" actId="1035"/>
          <ac:picMkLst>
            <pc:docMk/>
            <pc:sldMk cId="655678531" sldId="319"/>
            <ac:picMk id="7" creationId="{D9F9212A-2AA1-4E49-BBE9-77821468A1D4}"/>
          </ac:picMkLst>
        </pc:picChg>
        <pc:picChg chg="mod">
          <ac:chgData name="David Lewis" userId="6accb24b-c8e9-497f-939f-e227fa437194" providerId="ADAL" clId="{2CB6F302-C265-4341-966A-390EBFD4BDD9}" dt="2024-04-21T11:03:14.088" v="565" actId="1035"/>
          <ac:picMkLst>
            <pc:docMk/>
            <pc:sldMk cId="655678531" sldId="319"/>
            <ac:picMk id="11" creationId="{F6EA5007-1B61-3644-99D5-60082AFA61A6}"/>
          </ac:picMkLst>
        </pc:picChg>
        <pc:picChg chg="mod">
          <ac:chgData name="David Lewis" userId="6accb24b-c8e9-497f-939f-e227fa437194" providerId="ADAL" clId="{2CB6F302-C265-4341-966A-390EBFD4BDD9}" dt="2024-04-21T11:03:23.778" v="567" actId="1076"/>
          <ac:picMkLst>
            <pc:docMk/>
            <pc:sldMk cId="655678531" sldId="319"/>
            <ac:picMk id="13" creationId="{4F982E25-D721-9042-B17D-ADF6ED71EF02}"/>
          </ac:picMkLst>
        </pc:picChg>
        <pc:picChg chg="mod">
          <ac:chgData name="David Lewis" userId="6accb24b-c8e9-497f-939f-e227fa437194" providerId="ADAL" clId="{2CB6F302-C265-4341-966A-390EBFD4BDD9}" dt="2024-04-21T11:03:14.088" v="565" actId="1035"/>
          <ac:picMkLst>
            <pc:docMk/>
            <pc:sldMk cId="655678531" sldId="319"/>
            <ac:picMk id="18" creationId="{D8E9FBDD-B9DD-EC48-A647-138F36ED7A62}"/>
          </ac:picMkLst>
        </pc:picChg>
        <pc:picChg chg="mod">
          <ac:chgData name="David Lewis" userId="6accb24b-c8e9-497f-939f-e227fa437194" providerId="ADAL" clId="{2CB6F302-C265-4341-966A-390EBFD4BDD9}" dt="2024-04-21T11:03:19.901" v="566" actId="1076"/>
          <ac:picMkLst>
            <pc:docMk/>
            <pc:sldMk cId="655678531" sldId="319"/>
            <ac:picMk id="30" creationId="{3140C51A-92A3-5540-9384-1A003E29B240}"/>
          </ac:picMkLst>
        </pc:picChg>
      </pc:sldChg>
      <pc:sldChg chg="addSp delSp modSp mod modAnim">
        <pc:chgData name="David Lewis" userId="6accb24b-c8e9-497f-939f-e227fa437194" providerId="ADAL" clId="{2CB6F302-C265-4341-966A-390EBFD4BDD9}" dt="2024-04-21T12:54:59.324" v="1446"/>
        <pc:sldMkLst>
          <pc:docMk/>
          <pc:sldMk cId="2661757578" sldId="534"/>
        </pc:sldMkLst>
        <pc:spChg chg="add mod">
          <ac:chgData name="David Lewis" userId="6accb24b-c8e9-497f-939f-e227fa437194" providerId="ADAL" clId="{2CB6F302-C265-4341-966A-390EBFD4BDD9}" dt="2024-04-21T11:33:10.094" v="885" actId="20577"/>
          <ac:spMkLst>
            <pc:docMk/>
            <pc:sldMk cId="2661757578" sldId="534"/>
            <ac:spMk id="3" creationId="{1B8156F5-FB92-716D-334C-9C5B59BBE519}"/>
          </ac:spMkLst>
        </pc:spChg>
        <pc:spChg chg="mod">
          <ac:chgData name="David Lewis" userId="6accb24b-c8e9-497f-939f-e227fa437194" providerId="ADAL" clId="{2CB6F302-C265-4341-966A-390EBFD4BDD9}" dt="2024-04-21T11:10:06.424" v="669" actId="14100"/>
          <ac:spMkLst>
            <pc:docMk/>
            <pc:sldMk cId="2661757578" sldId="534"/>
            <ac:spMk id="5" creationId="{FAFD82A4-4CA7-784F-9B54-9ED45378D626}"/>
          </ac:spMkLst>
        </pc:spChg>
        <pc:spChg chg="mod">
          <ac:chgData name="David Lewis" userId="6accb24b-c8e9-497f-939f-e227fa437194" providerId="ADAL" clId="{2CB6F302-C265-4341-966A-390EBFD4BDD9}" dt="2024-04-21T11:38:23.342" v="927" actId="14100"/>
          <ac:spMkLst>
            <pc:docMk/>
            <pc:sldMk cId="2661757578" sldId="534"/>
            <ac:spMk id="10" creationId="{D1EA80EF-BFB4-ED44-A95A-CB9B9622F473}"/>
          </ac:spMkLst>
        </pc:spChg>
        <pc:spChg chg="mod">
          <ac:chgData name="David Lewis" userId="6accb24b-c8e9-497f-939f-e227fa437194" providerId="ADAL" clId="{2CB6F302-C265-4341-966A-390EBFD4BDD9}" dt="2024-04-21T11:31:33.302" v="871" actId="14100"/>
          <ac:spMkLst>
            <pc:docMk/>
            <pc:sldMk cId="2661757578" sldId="534"/>
            <ac:spMk id="23" creationId="{FE715879-A517-C043-9EDB-2126372A91A9}"/>
          </ac:spMkLst>
        </pc:spChg>
        <pc:spChg chg="mod">
          <ac:chgData name="David Lewis" userId="6accb24b-c8e9-497f-939f-e227fa437194" providerId="ADAL" clId="{2CB6F302-C265-4341-966A-390EBFD4BDD9}" dt="2024-04-21T11:38:05.926" v="925" actId="208"/>
          <ac:spMkLst>
            <pc:docMk/>
            <pc:sldMk cId="2661757578" sldId="534"/>
            <ac:spMk id="34" creationId="{2B174CA0-6EAA-864B-9DA9-63E55A90F0C1}"/>
          </ac:spMkLst>
        </pc:spChg>
        <pc:spChg chg="mod">
          <ac:chgData name="David Lewis" userId="6accb24b-c8e9-497f-939f-e227fa437194" providerId="ADAL" clId="{2CB6F302-C265-4341-966A-390EBFD4BDD9}" dt="2024-04-21T11:38:17.724" v="926" actId="1076"/>
          <ac:spMkLst>
            <pc:docMk/>
            <pc:sldMk cId="2661757578" sldId="534"/>
            <ac:spMk id="35" creationId="{7010A0F0-D870-8F49-9C02-9D0367B82CBE}"/>
          </ac:spMkLst>
        </pc:spChg>
        <pc:spChg chg="mod">
          <ac:chgData name="David Lewis" userId="6accb24b-c8e9-497f-939f-e227fa437194" providerId="ADAL" clId="{2CB6F302-C265-4341-966A-390EBFD4BDD9}" dt="2024-04-21T11:37:56.733" v="922" actId="208"/>
          <ac:spMkLst>
            <pc:docMk/>
            <pc:sldMk cId="2661757578" sldId="534"/>
            <ac:spMk id="37" creationId="{7EA1F4CC-5F77-BB47-B067-0D86A2FA7092}"/>
          </ac:spMkLst>
        </pc:spChg>
        <pc:spChg chg="mod">
          <ac:chgData name="David Lewis" userId="6accb24b-c8e9-497f-939f-e227fa437194" providerId="ADAL" clId="{2CB6F302-C265-4341-966A-390EBFD4BDD9}" dt="2024-04-21T11:33:04.289" v="884" actId="1076"/>
          <ac:spMkLst>
            <pc:docMk/>
            <pc:sldMk cId="2661757578" sldId="534"/>
            <ac:spMk id="47" creationId="{E6D63015-1B8E-34B9-EBC4-2D3123B9D3C0}"/>
          </ac:spMkLst>
        </pc:spChg>
        <pc:spChg chg="mod">
          <ac:chgData name="David Lewis" userId="6accb24b-c8e9-497f-939f-e227fa437194" providerId="ADAL" clId="{2CB6F302-C265-4341-966A-390EBFD4BDD9}" dt="2024-04-21T11:40:00.826" v="953" actId="14100"/>
          <ac:spMkLst>
            <pc:docMk/>
            <pc:sldMk cId="2661757578" sldId="534"/>
            <ac:spMk id="52" creationId="{47F55C29-7C42-4DEF-12B6-9A589C9076B4}"/>
          </ac:spMkLst>
        </pc:spChg>
        <pc:spChg chg="mod">
          <ac:chgData name="David Lewis" userId="6accb24b-c8e9-497f-939f-e227fa437194" providerId="ADAL" clId="{2CB6F302-C265-4341-966A-390EBFD4BDD9}" dt="2024-04-21T11:28:28.021" v="814" actId="1036"/>
          <ac:spMkLst>
            <pc:docMk/>
            <pc:sldMk cId="2661757578" sldId="534"/>
            <ac:spMk id="57" creationId="{303C3C48-953E-9081-367C-463D6C1EB344}"/>
          </ac:spMkLst>
        </pc:spChg>
        <pc:spChg chg="mod topLvl">
          <ac:chgData name="David Lewis" userId="6accb24b-c8e9-497f-939f-e227fa437194" providerId="ADAL" clId="{2CB6F302-C265-4341-966A-390EBFD4BDD9}" dt="2024-04-21T11:32:22.971" v="882" actId="20577"/>
          <ac:spMkLst>
            <pc:docMk/>
            <pc:sldMk cId="2661757578" sldId="534"/>
            <ac:spMk id="58" creationId="{18372B58-F4B7-E1B3-1FD6-71BCE14FD50B}"/>
          </ac:spMkLst>
        </pc:spChg>
        <pc:spChg chg="mod topLvl">
          <ac:chgData name="David Lewis" userId="6accb24b-c8e9-497f-939f-e227fa437194" providerId="ADAL" clId="{2CB6F302-C265-4341-966A-390EBFD4BDD9}" dt="2024-04-21T12:46:33.795" v="1330" actId="20577"/>
          <ac:spMkLst>
            <pc:docMk/>
            <pc:sldMk cId="2661757578" sldId="534"/>
            <ac:spMk id="60" creationId="{95B48A25-7732-CA6C-CBAC-3EF6DBE356EC}"/>
          </ac:spMkLst>
        </pc:spChg>
        <pc:spChg chg="mod topLvl">
          <ac:chgData name="David Lewis" userId="6accb24b-c8e9-497f-939f-e227fa437194" providerId="ADAL" clId="{2CB6F302-C265-4341-966A-390EBFD4BDD9}" dt="2024-04-21T11:29:52.370" v="850" actId="1076"/>
          <ac:spMkLst>
            <pc:docMk/>
            <pc:sldMk cId="2661757578" sldId="534"/>
            <ac:spMk id="61" creationId="{76C49C4B-7609-2304-F5D5-C9C78A8B1806}"/>
          </ac:spMkLst>
        </pc:spChg>
        <pc:spChg chg="del mod topLvl">
          <ac:chgData name="David Lewis" userId="6accb24b-c8e9-497f-939f-e227fa437194" providerId="ADAL" clId="{2CB6F302-C265-4341-966A-390EBFD4BDD9}" dt="2024-04-21T11:11:15.949" v="678" actId="478"/>
          <ac:spMkLst>
            <pc:docMk/>
            <pc:sldMk cId="2661757578" sldId="534"/>
            <ac:spMk id="63" creationId="{8B9CBC95-31C4-C60B-F765-E6269F4B7748}"/>
          </ac:spMkLst>
        </pc:spChg>
        <pc:spChg chg="mod">
          <ac:chgData name="David Lewis" userId="6accb24b-c8e9-497f-939f-e227fa437194" providerId="ADAL" clId="{2CB6F302-C265-4341-966A-390EBFD4BDD9}" dt="2024-04-21T11:09:24.369" v="661" actId="20577"/>
          <ac:spMkLst>
            <pc:docMk/>
            <pc:sldMk cId="2661757578" sldId="534"/>
            <ac:spMk id="76" creationId="{1CE674F2-FBAD-78B3-3615-EC894C70EC18}"/>
          </ac:spMkLst>
        </pc:spChg>
        <pc:spChg chg="mod">
          <ac:chgData name="David Lewis" userId="6accb24b-c8e9-497f-939f-e227fa437194" providerId="ADAL" clId="{2CB6F302-C265-4341-966A-390EBFD4BDD9}" dt="2024-04-21T11:09:38.518" v="667" actId="20577"/>
          <ac:spMkLst>
            <pc:docMk/>
            <pc:sldMk cId="2661757578" sldId="534"/>
            <ac:spMk id="78" creationId="{3FEA6920-4350-67EE-406B-9F0CC64668D3}"/>
          </ac:spMkLst>
        </pc:spChg>
        <pc:spChg chg="add mod">
          <ac:chgData name="David Lewis" userId="6accb24b-c8e9-497f-939f-e227fa437194" providerId="ADAL" clId="{2CB6F302-C265-4341-966A-390EBFD4BDD9}" dt="2024-04-21T11:38:02.376" v="924" actId="208"/>
          <ac:spMkLst>
            <pc:docMk/>
            <pc:sldMk cId="2661757578" sldId="534"/>
            <ac:spMk id="92" creationId="{67B3174A-E35D-2079-D5C9-ECF3B8735FAF}"/>
          </ac:spMkLst>
        </pc:spChg>
        <pc:spChg chg="mod">
          <ac:chgData name="David Lewis" userId="6accb24b-c8e9-497f-939f-e227fa437194" providerId="ADAL" clId="{2CB6F302-C265-4341-966A-390EBFD4BDD9}" dt="2024-04-21T11:25:28.385" v="728" actId="1582"/>
          <ac:spMkLst>
            <pc:docMk/>
            <pc:sldMk cId="2661757578" sldId="534"/>
            <ac:spMk id="94" creationId="{C6C11DBA-0E5A-68F6-FFB3-9FB3A9C5C7D4}"/>
          </ac:spMkLst>
        </pc:spChg>
        <pc:spChg chg="add mod">
          <ac:chgData name="David Lewis" userId="6accb24b-c8e9-497f-939f-e227fa437194" providerId="ADAL" clId="{2CB6F302-C265-4341-966A-390EBFD4BDD9}" dt="2024-04-21T11:37:28.709" v="919" actId="1076"/>
          <ac:spMkLst>
            <pc:docMk/>
            <pc:sldMk cId="2661757578" sldId="534"/>
            <ac:spMk id="101" creationId="{00A7991B-9FB9-E3AD-6580-11B80FBC69DF}"/>
          </ac:spMkLst>
        </pc:spChg>
        <pc:grpChg chg="mod">
          <ac:chgData name="David Lewis" userId="6accb24b-c8e9-497f-939f-e227fa437194" providerId="ADAL" clId="{2CB6F302-C265-4341-966A-390EBFD4BDD9}" dt="2024-04-21T11:06:27.698" v="612" actId="1076"/>
          <ac:grpSpMkLst>
            <pc:docMk/>
            <pc:sldMk cId="2661757578" sldId="534"/>
            <ac:grpSpMk id="8" creationId="{ACCBF86B-B065-229C-890C-9027B6BF1FD0}"/>
          </ac:grpSpMkLst>
        </pc:grpChg>
        <pc:grpChg chg="del mod topLvl">
          <ac:chgData name="David Lewis" userId="6accb24b-c8e9-497f-939f-e227fa437194" providerId="ADAL" clId="{2CB6F302-C265-4341-966A-390EBFD4BDD9}" dt="2024-04-21T11:11:12.529" v="677" actId="165"/>
          <ac:grpSpMkLst>
            <pc:docMk/>
            <pc:sldMk cId="2661757578" sldId="534"/>
            <ac:grpSpMk id="59" creationId="{01E62F7A-A2D2-BDB5-D11B-6814F5D44990}"/>
          </ac:grpSpMkLst>
        </pc:grpChg>
        <pc:grpChg chg="del">
          <ac:chgData name="David Lewis" userId="6accb24b-c8e9-497f-939f-e227fa437194" providerId="ADAL" clId="{2CB6F302-C265-4341-966A-390EBFD4BDD9}" dt="2024-04-21T11:11:00.857" v="676" actId="165"/>
          <ac:grpSpMkLst>
            <pc:docMk/>
            <pc:sldMk cId="2661757578" sldId="534"/>
            <ac:grpSpMk id="64" creationId="{13DBC588-38CB-CE6B-5E06-F7859734D314}"/>
          </ac:grpSpMkLst>
        </pc:grpChg>
        <pc:cxnChg chg="mod">
          <ac:chgData name="David Lewis" userId="6accb24b-c8e9-497f-939f-e227fa437194" providerId="ADAL" clId="{2CB6F302-C265-4341-966A-390EBFD4BDD9}" dt="2024-04-21T11:25:45.835" v="731" actId="14100"/>
          <ac:cxnSpMkLst>
            <pc:docMk/>
            <pc:sldMk cId="2661757578" sldId="534"/>
            <ac:cxnSpMk id="7" creationId="{A2C4E318-3AFF-0345-8EF4-5F375356009B}"/>
          </ac:cxnSpMkLst>
        </pc:cxnChg>
        <pc:cxnChg chg="mod">
          <ac:chgData name="David Lewis" userId="6accb24b-c8e9-497f-939f-e227fa437194" providerId="ADAL" clId="{2CB6F302-C265-4341-966A-390EBFD4BDD9}" dt="2024-04-21T11:10:13.888" v="671" actId="14100"/>
          <ac:cxnSpMkLst>
            <pc:docMk/>
            <pc:sldMk cId="2661757578" sldId="534"/>
            <ac:cxnSpMk id="38" creationId="{59F7AEE6-B023-E045-A08D-59EF69B1309D}"/>
          </ac:cxnSpMkLst>
        </pc:cxnChg>
        <pc:cxnChg chg="mod">
          <ac:chgData name="David Lewis" userId="6accb24b-c8e9-497f-939f-e227fa437194" providerId="ADAL" clId="{2CB6F302-C265-4341-966A-390EBFD4BDD9}" dt="2024-04-21T12:54:59.324" v="1446"/>
          <ac:cxnSpMkLst>
            <pc:docMk/>
            <pc:sldMk cId="2661757578" sldId="534"/>
            <ac:cxnSpMk id="39" creationId="{92195328-43F2-8844-ADB9-24ABE9768410}"/>
          </ac:cxnSpMkLst>
        </pc:cxnChg>
        <pc:cxnChg chg="mod">
          <ac:chgData name="David Lewis" userId="6accb24b-c8e9-497f-939f-e227fa437194" providerId="ADAL" clId="{2CB6F302-C265-4341-966A-390EBFD4BDD9}" dt="2024-04-21T11:28:28.021" v="814" actId="1036"/>
          <ac:cxnSpMkLst>
            <pc:docMk/>
            <pc:sldMk cId="2661757578" sldId="534"/>
            <ac:cxnSpMk id="40" creationId="{728B383A-0575-FC48-96E7-598BAEB31BF5}"/>
          </ac:cxnSpMkLst>
        </pc:cxnChg>
        <pc:cxnChg chg="mod">
          <ac:chgData name="David Lewis" userId="6accb24b-c8e9-497f-939f-e227fa437194" providerId="ADAL" clId="{2CB6F302-C265-4341-966A-390EBFD4BDD9}" dt="2024-04-21T11:10:20.043" v="672" actId="14100"/>
          <ac:cxnSpMkLst>
            <pc:docMk/>
            <pc:sldMk cId="2661757578" sldId="534"/>
            <ac:cxnSpMk id="41" creationId="{499D882F-2AF5-0844-A569-505F0B5AAD09}"/>
          </ac:cxnSpMkLst>
        </pc:cxnChg>
        <pc:cxnChg chg="add mod">
          <ac:chgData name="David Lewis" userId="6accb24b-c8e9-497f-939f-e227fa437194" providerId="ADAL" clId="{2CB6F302-C265-4341-966A-390EBFD4BDD9}" dt="2024-04-21T11:36:17.208" v="890"/>
          <ac:cxnSpMkLst>
            <pc:docMk/>
            <pc:sldMk cId="2661757578" sldId="534"/>
            <ac:cxnSpMk id="50" creationId="{FEAD2C86-AFC9-C432-1557-56B25E9E8CD0}"/>
          </ac:cxnSpMkLst>
        </pc:cxnChg>
        <pc:cxnChg chg="mod">
          <ac:chgData name="David Lewis" userId="6accb24b-c8e9-497f-939f-e227fa437194" providerId="ADAL" clId="{2CB6F302-C265-4341-966A-390EBFD4BDD9}" dt="2024-04-21T11:09:56.459" v="668" actId="14100"/>
          <ac:cxnSpMkLst>
            <pc:docMk/>
            <pc:sldMk cId="2661757578" sldId="534"/>
            <ac:cxnSpMk id="53" creationId="{AC1367EC-59BE-5F4B-BAFF-BDF64749263B}"/>
          </ac:cxnSpMkLst>
        </pc:cxnChg>
        <pc:cxnChg chg="mod">
          <ac:chgData name="David Lewis" userId="6accb24b-c8e9-497f-939f-e227fa437194" providerId="ADAL" clId="{2CB6F302-C265-4341-966A-390EBFD4BDD9}" dt="2024-04-21T11:36:09.190" v="889"/>
          <ac:cxnSpMkLst>
            <pc:docMk/>
            <pc:sldMk cId="2661757578" sldId="534"/>
            <ac:cxnSpMk id="62" creationId="{8A1CC6F0-AD92-845D-A7B7-B9101222E21D}"/>
          </ac:cxnSpMkLst>
        </pc:cxnChg>
        <pc:cxnChg chg="mod">
          <ac:chgData name="David Lewis" userId="6accb24b-c8e9-497f-939f-e227fa437194" providerId="ADAL" clId="{2CB6F302-C265-4341-966A-390EBFD4BDD9}" dt="2024-04-21T11:36:02.723" v="888"/>
          <ac:cxnSpMkLst>
            <pc:docMk/>
            <pc:sldMk cId="2661757578" sldId="534"/>
            <ac:cxnSpMk id="95" creationId="{F8CA6E39-0C14-8FD4-584E-2DFABE5DDD5A}"/>
          </ac:cxnSpMkLst>
        </pc:cxnChg>
      </pc:sldChg>
      <pc:sldChg chg="modSp mod">
        <pc:chgData name="David Lewis" userId="6accb24b-c8e9-497f-939f-e227fa437194" providerId="ADAL" clId="{2CB6F302-C265-4341-966A-390EBFD4BDD9}" dt="2024-04-21T11:04:15.216" v="591" actId="20577"/>
        <pc:sldMkLst>
          <pc:docMk/>
          <pc:sldMk cId="1467980313" sldId="2147480880"/>
        </pc:sldMkLst>
        <pc:spChg chg="mod">
          <ac:chgData name="David Lewis" userId="6accb24b-c8e9-497f-939f-e227fa437194" providerId="ADAL" clId="{2CB6F302-C265-4341-966A-390EBFD4BDD9}" dt="2024-04-21T11:04:15.216" v="591" actId="20577"/>
          <ac:spMkLst>
            <pc:docMk/>
            <pc:sldMk cId="1467980313" sldId="2147480880"/>
            <ac:spMk id="2" creationId="{A2C4CBDD-F919-1BBA-29A3-EFA68E78785D}"/>
          </ac:spMkLst>
        </pc:spChg>
        <pc:spChg chg="mod">
          <ac:chgData name="David Lewis" userId="6accb24b-c8e9-497f-939f-e227fa437194" providerId="ADAL" clId="{2CB6F302-C265-4341-966A-390EBFD4BDD9}" dt="2024-04-20T16:01:53.848" v="0" actId="313"/>
          <ac:spMkLst>
            <pc:docMk/>
            <pc:sldMk cId="1467980313" sldId="2147480880"/>
            <ac:spMk id="3" creationId="{6375A6E8-4FC7-FA48-4AE1-6DCC369F3AC4}"/>
          </ac:spMkLst>
        </pc:spChg>
      </pc:sldChg>
      <pc:sldChg chg="modSp mod">
        <pc:chgData name="David Lewis" userId="6accb24b-c8e9-497f-939f-e227fa437194" providerId="ADAL" clId="{2CB6F302-C265-4341-966A-390EBFD4BDD9}" dt="2024-04-21T12:52:21.149" v="1386" actId="20577"/>
        <pc:sldMkLst>
          <pc:docMk/>
          <pc:sldMk cId="2167542156" sldId="2147480882"/>
        </pc:sldMkLst>
        <pc:spChg chg="mod">
          <ac:chgData name="David Lewis" userId="6accb24b-c8e9-497f-939f-e227fa437194" providerId="ADAL" clId="{2CB6F302-C265-4341-966A-390EBFD4BDD9}" dt="2024-04-21T12:16:16.900" v="1034" actId="207"/>
          <ac:spMkLst>
            <pc:docMk/>
            <pc:sldMk cId="2167542156" sldId="2147480882"/>
            <ac:spMk id="2" creationId="{BAE743E1-600B-A617-776F-B17B6C007CA7}"/>
          </ac:spMkLst>
        </pc:spChg>
        <pc:spChg chg="mod">
          <ac:chgData name="David Lewis" userId="6accb24b-c8e9-497f-939f-e227fa437194" providerId="ADAL" clId="{2CB6F302-C265-4341-966A-390EBFD4BDD9}" dt="2024-04-21T12:52:21.149" v="1386" actId="20577"/>
          <ac:spMkLst>
            <pc:docMk/>
            <pc:sldMk cId="2167542156" sldId="2147480882"/>
            <ac:spMk id="3" creationId="{B5937BDF-EAF8-B0F2-2F41-1BE9C92762CE}"/>
          </ac:spMkLst>
        </pc:spChg>
      </pc:sldChg>
      <pc:sldChg chg="modSp mod">
        <pc:chgData name="David Lewis" userId="6accb24b-c8e9-497f-939f-e227fa437194" providerId="ADAL" clId="{2CB6F302-C265-4341-966A-390EBFD4BDD9}" dt="2024-04-21T13:09:20.987" v="1542" actId="20577"/>
        <pc:sldMkLst>
          <pc:docMk/>
          <pc:sldMk cId="2916066826" sldId="2147480883"/>
        </pc:sldMkLst>
        <pc:spChg chg="mod">
          <ac:chgData name="David Lewis" userId="6accb24b-c8e9-497f-939f-e227fa437194" providerId="ADAL" clId="{2CB6F302-C265-4341-966A-390EBFD4BDD9}" dt="2024-04-21T13:09:20.987" v="1542" actId="20577"/>
          <ac:spMkLst>
            <pc:docMk/>
            <pc:sldMk cId="2916066826" sldId="2147480883"/>
            <ac:spMk id="3" creationId="{8A875107-9C30-03D0-B1EF-3696778E046B}"/>
          </ac:spMkLst>
        </pc:spChg>
      </pc:sldChg>
      <pc:sldChg chg="modSp mod">
        <pc:chgData name="David Lewis" userId="6accb24b-c8e9-497f-939f-e227fa437194" providerId="ADAL" clId="{2CB6F302-C265-4341-966A-390EBFD4BDD9}" dt="2024-04-21T12:42:07.272" v="1309" actId="20577"/>
        <pc:sldMkLst>
          <pc:docMk/>
          <pc:sldMk cId="0" sldId="2147480887"/>
        </pc:sldMkLst>
        <pc:spChg chg="mod">
          <ac:chgData name="David Lewis" userId="6accb24b-c8e9-497f-939f-e227fa437194" providerId="ADAL" clId="{2CB6F302-C265-4341-966A-390EBFD4BDD9}" dt="2024-04-21T12:42:07.272" v="1309" actId="20577"/>
          <ac:spMkLst>
            <pc:docMk/>
            <pc:sldMk cId="0" sldId="2147480887"/>
            <ac:spMk id="75" creationId="{00000000-0000-0000-0000-000000000000}"/>
          </ac:spMkLst>
        </pc:spChg>
      </pc:sldChg>
      <pc:sldChg chg="modSp mod">
        <pc:chgData name="David Lewis" userId="6accb24b-c8e9-497f-939f-e227fa437194" providerId="ADAL" clId="{2CB6F302-C265-4341-966A-390EBFD4BDD9}" dt="2024-04-21T12:31:46.625" v="1231" actId="20577"/>
        <pc:sldMkLst>
          <pc:docMk/>
          <pc:sldMk cId="2416315604" sldId="2147480890"/>
        </pc:sldMkLst>
        <pc:spChg chg="mod">
          <ac:chgData name="David Lewis" userId="6accb24b-c8e9-497f-939f-e227fa437194" providerId="ADAL" clId="{2CB6F302-C265-4341-966A-390EBFD4BDD9}" dt="2024-04-21T12:31:46.625" v="1231" actId="20577"/>
          <ac:spMkLst>
            <pc:docMk/>
            <pc:sldMk cId="2416315604" sldId="2147480890"/>
            <ac:spMk id="3" creationId="{7358CAA5-020E-D91F-68FB-28FCCD7050B5}"/>
          </ac:spMkLst>
        </pc:spChg>
      </pc:sldChg>
      <pc:sldChg chg="modSp mod">
        <pc:chgData name="David Lewis" userId="6accb24b-c8e9-497f-939f-e227fa437194" providerId="ADAL" clId="{2CB6F302-C265-4341-966A-390EBFD4BDD9}" dt="2024-04-21T12:22:54.064" v="1102" actId="20577"/>
        <pc:sldMkLst>
          <pc:docMk/>
          <pc:sldMk cId="815039283" sldId="2147480891"/>
        </pc:sldMkLst>
        <pc:spChg chg="mod">
          <ac:chgData name="David Lewis" userId="6accb24b-c8e9-497f-939f-e227fa437194" providerId="ADAL" clId="{2CB6F302-C265-4341-966A-390EBFD4BDD9}" dt="2024-04-21T12:22:54.064" v="1102" actId="20577"/>
          <ac:spMkLst>
            <pc:docMk/>
            <pc:sldMk cId="815039283" sldId="2147480891"/>
            <ac:spMk id="3" creationId="{7358CAA5-020E-D91F-68FB-28FCCD7050B5}"/>
          </ac:spMkLst>
        </pc:spChg>
      </pc:sldChg>
      <pc:sldChg chg="modSp mod">
        <pc:chgData name="David Lewis" userId="6accb24b-c8e9-497f-939f-e227fa437194" providerId="ADAL" clId="{2CB6F302-C265-4341-966A-390EBFD4BDD9}" dt="2024-04-21T12:40:57.754" v="1305" actId="20577"/>
        <pc:sldMkLst>
          <pc:docMk/>
          <pc:sldMk cId="2840186242" sldId="2147480892"/>
        </pc:sldMkLst>
        <pc:spChg chg="mod">
          <ac:chgData name="David Lewis" userId="6accb24b-c8e9-497f-939f-e227fa437194" providerId="ADAL" clId="{2CB6F302-C265-4341-966A-390EBFD4BDD9}" dt="2024-04-21T12:40:57.754" v="1305" actId="20577"/>
          <ac:spMkLst>
            <pc:docMk/>
            <pc:sldMk cId="2840186242" sldId="2147480892"/>
            <ac:spMk id="3" creationId="{23D02F73-9521-E0BB-466E-C7958580BE97}"/>
          </ac:spMkLst>
        </pc:spChg>
      </pc:sldChg>
      <pc:sldChg chg="modSp mod">
        <pc:chgData name="David Lewis" userId="6accb24b-c8e9-497f-939f-e227fa437194" providerId="ADAL" clId="{2CB6F302-C265-4341-966A-390EBFD4BDD9}" dt="2024-04-21T12:53:34.484" v="1409" actId="20577"/>
        <pc:sldMkLst>
          <pc:docMk/>
          <pc:sldMk cId="2402824076" sldId="2147480894"/>
        </pc:sldMkLst>
        <pc:spChg chg="mod">
          <ac:chgData name="David Lewis" userId="6accb24b-c8e9-497f-939f-e227fa437194" providerId="ADAL" clId="{2CB6F302-C265-4341-966A-390EBFD4BDD9}" dt="2024-04-21T12:53:34.484" v="1409" actId="20577"/>
          <ac:spMkLst>
            <pc:docMk/>
            <pc:sldMk cId="2402824076" sldId="2147480894"/>
            <ac:spMk id="2" creationId="{2692668B-E73D-AF86-BF05-CC34F44F125A}"/>
          </ac:spMkLst>
        </pc:spChg>
      </pc:sldChg>
      <pc:sldChg chg="modSp mod modAnim">
        <pc:chgData name="David Lewis" userId="6accb24b-c8e9-497f-939f-e227fa437194" providerId="ADAL" clId="{2CB6F302-C265-4341-966A-390EBFD4BDD9}" dt="2024-04-21T11:38:53.375" v="928"/>
        <pc:sldMkLst>
          <pc:docMk/>
          <pc:sldMk cId="313559616" sldId="2147480895"/>
        </pc:sldMkLst>
        <pc:spChg chg="mod">
          <ac:chgData name="David Lewis" userId="6accb24b-c8e9-497f-939f-e227fa437194" providerId="ADAL" clId="{2CB6F302-C265-4341-966A-390EBFD4BDD9}" dt="2024-04-21T11:04:45.986" v="592" actId="20577"/>
          <ac:spMkLst>
            <pc:docMk/>
            <pc:sldMk cId="313559616" sldId="2147480895"/>
            <ac:spMk id="3" creationId="{7F08545E-A40B-8523-59B9-C6CE8E04F84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25BBD-CD06-4D76-8D8C-D070EE104974}" type="datetimeFigureOut">
              <a:rPr lang="en-IE" smtClean="0"/>
              <a:t>15/04/2024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D4BD7-DD62-4E51-B1AB-DC63350440FB}" type="slidenum">
              <a:rPr lang="en-IE" smtClean="0"/>
              <a:t>‹#›</a:t>
            </a:fld>
            <a:endParaRPr lang="en-IE"/>
          </a:p>
        </p:txBody>
      </p:sp>
    </p:spTree>
    <p:extLst>
      <p:ext uri="{BB962C8B-B14F-4D97-AF65-F5344CB8AC3E}">
        <p14:creationId xmlns:p14="http://schemas.microsoft.com/office/powerpoint/2010/main" val="395449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abadbbd0b5_0_6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g1abadbbd0b5_0_6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ADAPT is an ambitious research centre, and seeks to enhance is scientific excellence and increase its research impact.</a:t>
            </a:r>
            <a:endParaRPr/>
          </a:p>
          <a:p>
            <a:pPr marL="457200" marR="0" lvl="0" indent="-228600" algn="l" rtl="0">
              <a:lnSpc>
                <a:spcPct val="100000"/>
              </a:lnSpc>
              <a:spcBef>
                <a:spcPts val="0"/>
              </a:spcBef>
              <a:spcAft>
                <a:spcPts val="0"/>
              </a:spcAft>
              <a:buClr>
                <a:srgbClr val="000000"/>
              </a:buClr>
              <a:buSzPts val="1400"/>
              <a:buFont typeface="Arial"/>
              <a:buNone/>
            </a:pPr>
            <a:r>
              <a:rPr lang="en-US"/>
              <a:t>A key part of the strategy to achieve this is to </a:t>
            </a:r>
            <a:endParaRPr/>
          </a:p>
          <a:p>
            <a:pPr marL="457200" marR="0" lvl="0" indent="-228600" algn="l" rtl="0">
              <a:lnSpc>
                <a:spcPct val="100000"/>
              </a:lnSpc>
              <a:spcBef>
                <a:spcPts val="0"/>
              </a:spcBef>
              <a:spcAft>
                <a:spcPts val="0"/>
              </a:spcAft>
              <a:buClr>
                <a:srgbClr val="000000"/>
              </a:buClr>
              <a:buSzPts val="1400"/>
              <a:buFont typeface="Arial"/>
              <a:buNone/>
            </a:pPr>
            <a:r>
              <a:rPr lang="en-US"/>
              <a:t>   - strategically add  new and deepen existing scientific expertise (both in the core areas of AI driven digital content technology as well as in multi-disciplinary  areas  (e.g. ICT, Healthcare, Business, ethics to name but  a few)</a:t>
            </a:r>
            <a:endParaRPr/>
          </a:p>
          <a:p>
            <a:pPr marL="457200" marR="0" lvl="0" indent="-228600" algn="l" rtl="0">
              <a:lnSpc>
                <a:spcPct val="100000"/>
              </a:lnSpc>
              <a:spcBef>
                <a:spcPts val="0"/>
              </a:spcBef>
              <a:spcAft>
                <a:spcPts val="0"/>
              </a:spcAft>
              <a:buClr>
                <a:srgbClr val="000000"/>
              </a:buClr>
              <a:buSzPts val="1400"/>
              <a:buFont typeface="Arial"/>
              <a:buNone/>
            </a:pPr>
            <a:r>
              <a:rPr lang="en-US"/>
              <a:t>   - increasing the research capacity of the Centre by increasing its talent pool</a:t>
            </a:r>
            <a:endParaRPr/>
          </a:p>
          <a:p>
            <a:pPr marL="457200" marR="0" lvl="0" indent="-228600" algn="l" rtl="0">
              <a:lnSpc>
                <a:spcPct val="100000"/>
              </a:lnSpc>
              <a:spcBef>
                <a:spcPts val="0"/>
              </a:spcBef>
              <a:spcAft>
                <a:spcPts val="0"/>
              </a:spcAft>
              <a:buClr>
                <a:srgbClr val="000000"/>
              </a:buClr>
              <a:buSzPts val="1400"/>
              <a:buFont typeface="Arial"/>
              <a:buNone/>
            </a:pPr>
            <a:r>
              <a:rPr lang="en-US"/>
              <a:t>   - Support the sustainability of the centre  by Growing its the geographic based withiin Ireland</a:t>
            </a:r>
            <a:endParaRPr/>
          </a:p>
          <a:p>
            <a:pPr marL="457200" marR="0" lvl="0" indent="-228600" algn="l" rtl="0">
              <a:lnSpc>
                <a:spcPct val="100000"/>
              </a:lnSpc>
              <a:spcBef>
                <a:spcPts val="0"/>
              </a:spcBef>
              <a:spcAft>
                <a:spcPts val="0"/>
              </a:spcAft>
              <a:buClr>
                <a:srgbClr val="000000"/>
              </a:buClr>
              <a:buSzPts val="1400"/>
              <a:buFont typeface="Arial"/>
              <a:buNone/>
            </a:pPr>
            <a:r>
              <a:rPr lang="en-US"/>
              <a:t>   </a:t>
            </a:r>
            <a:endParaRPr/>
          </a:p>
          <a:p>
            <a:pPr marL="457200" marR="0" lvl="0" indent="-228600" algn="l" rtl="0">
              <a:lnSpc>
                <a:spcPct val="100000"/>
              </a:lnSpc>
              <a:spcBef>
                <a:spcPts val="0"/>
              </a:spcBef>
              <a:spcAft>
                <a:spcPts val="0"/>
              </a:spcAft>
              <a:buClr>
                <a:srgbClr val="000000"/>
              </a:buClr>
              <a:buSzPts val="1400"/>
              <a:buFont typeface="Arial"/>
              <a:buNone/>
            </a:pPr>
            <a:r>
              <a:rPr lang="en-US"/>
              <a:t>In order to tackle such growth plan, ADAPT envisages increasing its number of Principle Investigators to 22 </a:t>
            </a:r>
            <a:endParaRPr/>
          </a:p>
          <a:p>
            <a:pPr marL="457200" marR="0" lvl="0" indent="-228600" algn="l" rtl="0">
              <a:lnSpc>
                <a:spcPct val="100000"/>
              </a:lnSpc>
              <a:spcBef>
                <a:spcPts val="0"/>
              </a:spcBef>
              <a:spcAft>
                <a:spcPts val="0"/>
              </a:spcAft>
              <a:buClr>
                <a:srgbClr val="000000"/>
              </a:buClr>
              <a:buSzPts val="1400"/>
              <a:buFont typeface="Arial"/>
              <a:buNone/>
            </a:pPr>
            <a:r>
              <a:rPr lang="en-US"/>
              <a:t>  and the number of Funded Investigators to 52</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Such sustainable growth was possible by increasing the number of academic partners to EIGHT and to</a:t>
            </a:r>
            <a:endParaRPr/>
          </a:p>
          <a:p>
            <a:pPr marL="457200" marR="0" lvl="0" indent="-228600" algn="l" rtl="0">
              <a:lnSpc>
                <a:spcPct val="100000"/>
              </a:lnSpc>
              <a:spcBef>
                <a:spcPts val="0"/>
              </a:spcBef>
              <a:spcAft>
                <a:spcPts val="0"/>
              </a:spcAft>
              <a:buClr>
                <a:srgbClr val="000000"/>
              </a:buClr>
              <a:buSzPts val="1400"/>
              <a:buFont typeface="Arial"/>
              <a:buNone/>
            </a:pPr>
            <a:r>
              <a:rPr lang="en-US"/>
              <a:t>Expand its geographic base within Ireland</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lvl="0" indent="-228600" algn="l" rtl="0">
              <a:lnSpc>
                <a:spcPct val="100000"/>
              </a:lnSpc>
              <a:spcBef>
                <a:spcPts val="0"/>
              </a:spcBef>
              <a:spcAft>
                <a:spcPts val="0"/>
              </a:spcAft>
              <a:buSzPts val="1400"/>
              <a:buChar char="•"/>
            </a:pPr>
            <a:r>
              <a:rPr lang="en-US" sz="1400">
                <a:solidFill>
                  <a:srgbClr val="000000"/>
                </a:solidFill>
                <a:latin typeface="Helvetica Neue"/>
                <a:ea typeface="Helvetica Neue"/>
                <a:cs typeface="Helvetica Neue"/>
                <a:sym typeface="Helvetica Neue"/>
              </a:rPr>
              <a:t>ADAPT Strategic Goals and Strategy</a:t>
            </a:r>
            <a:endParaRPr/>
          </a:p>
          <a:p>
            <a:pPr marL="914400" lvl="1" indent="-228600" algn="l" rtl="0">
              <a:lnSpc>
                <a:spcPct val="100000"/>
              </a:lnSpc>
              <a:spcBef>
                <a:spcPts val="600"/>
              </a:spcBef>
              <a:spcAft>
                <a:spcPts val="0"/>
              </a:spcAft>
              <a:buSzPts val="1400"/>
              <a:buChar char="•"/>
            </a:pPr>
            <a:r>
              <a:rPr lang="en-US" sz="1400">
                <a:solidFill>
                  <a:srgbClr val="000000"/>
                </a:solidFill>
                <a:latin typeface="Helvetica Neue"/>
                <a:ea typeface="Helvetica Neue"/>
                <a:cs typeface="Helvetica Neue"/>
                <a:sym typeface="Helvetica Neue"/>
              </a:rPr>
              <a:t> Research Competitiveness and Quality Improvement </a:t>
            </a:r>
            <a:endParaRPr/>
          </a:p>
          <a:p>
            <a:pPr marL="914400" lvl="1" indent="-228600" algn="l" rtl="0">
              <a:lnSpc>
                <a:spcPct val="100000"/>
              </a:lnSpc>
              <a:spcBef>
                <a:spcPts val="600"/>
              </a:spcBef>
              <a:spcAft>
                <a:spcPts val="0"/>
              </a:spcAft>
              <a:buSzPts val="1400"/>
              <a:buChar char="•"/>
            </a:pPr>
            <a:r>
              <a:rPr lang="en-US" sz="1400">
                <a:solidFill>
                  <a:srgbClr val="000000"/>
                </a:solidFill>
                <a:latin typeface="Helvetica Neue"/>
                <a:ea typeface="Helvetica Neue"/>
                <a:cs typeface="Helvetica Neue"/>
                <a:sym typeface="Helvetica Neue"/>
              </a:rPr>
              <a:t> Research Capacity</a:t>
            </a:r>
            <a:endParaRPr/>
          </a:p>
          <a:p>
            <a:pPr marL="914400" lvl="1" indent="-228600" algn="l" rtl="0">
              <a:lnSpc>
                <a:spcPct val="100000"/>
              </a:lnSpc>
              <a:spcBef>
                <a:spcPts val="600"/>
              </a:spcBef>
              <a:spcAft>
                <a:spcPts val="0"/>
              </a:spcAft>
              <a:buSzPts val="1400"/>
              <a:buChar char="•"/>
            </a:pPr>
            <a:r>
              <a:rPr lang="en-US" sz="1400">
                <a:solidFill>
                  <a:srgbClr val="000000"/>
                </a:solidFill>
                <a:latin typeface="Helvetica Neue"/>
                <a:ea typeface="Helvetica Neue"/>
                <a:cs typeface="Helvetica Neue"/>
                <a:sym typeface="Helvetica Neue"/>
              </a:rPr>
              <a:t> Industry Engagement</a:t>
            </a:r>
            <a:endParaRPr/>
          </a:p>
          <a:p>
            <a:pPr marL="914400" lvl="1" indent="-228600" algn="l" rtl="0">
              <a:lnSpc>
                <a:spcPct val="100000"/>
              </a:lnSpc>
              <a:spcBef>
                <a:spcPts val="600"/>
              </a:spcBef>
              <a:spcAft>
                <a:spcPts val="0"/>
              </a:spcAft>
              <a:buSzPts val="1400"/>
              <a:buChar char="•"/>
            </a:pPr>
            <a:r>
              <a:rPr lang="en-US" sz="1400">
                <a:solidFill>
                  <a:srgbClr val="000000"/>
                </a:solidFill>
                <a:latin typeface="Helvetica Neue"/>
                <a:ea typeface="Helvetica Neue"/>
                <a:cs typeface="Helvetica Neue"/>
                <a:sym typeface="Helvetica Neue"/>
              </a:rPr>
              <a:t> Non-exchequer Research Funding Diversification</a:t>
            </a:r>
            <a:endParaRPr/>
          </a:p>
          <a:p>
            <a:pPr marL="914400" lvl="1" indent="-228600" algn="l" rtl="0">
              <a:lnSpc>
                <a:spcPct val="100000"/>
              </a:lnSpc>
              <a:spcBef>
                <a:spcPts val="600"/>
              </a:spcBef>
              <a:spcAft>
                <a:spcPts val="0"/>
              </a:spcAft>
              <a:buSzPts val="1400"/>
              <a:buChar char="•"/>
            </a:pPr>
            <a:r>
              <a:rPr lang="en-US" sz="1400">
                <a:solidFill>
                  <a:srgbClr val="000000"/>
                </a:solidFill>
                <a:latin typeface="Helvetica Neue"/>
                <a:ea typeface="Helvetica Neue"/>
                <a:cs typeface="Helvetica Neue"/>
                <a:sym typeface="Helvetica Neue"/>
              </a:rPr>
              <a:t> Operations and Support Improvement</a:t>
            </a:r>
            <a:endParaRPr/>
          </a:p>
          <a:p>
            <a:pPr marL="914400" lvl="1" indent="-228600" algn="l" rtl="0">
              <a:lnSpc>
                <a:spcPct val="100000"/>
              </a:lnSpc>
              <a:spcBef>
                <a:spcPts val="600"/>
              </a:spcBef>
              <a:spcAft>
                <a:spcPts val="0"/>
              </a:spcAft>
              <a:buSzPts val="1400"/>
              <a:buChar char="•"/>
            </a:pPr>
            <a:r>
              <a:rPr lang="en-US" sz="1400">
                <a:solidFill>
                  <a:srgbClr val="000000"/>
                </a:solidFill>
                <a:latin typeface="Helvetica Neue"/>
                <a:ea typeface="Helvetica Neue"/>
                <a:cs typeface="Helvetica Neue"/>
                <a:sym typeface="Helvetica Neue"/>
              </a:rPr>
              <a:t> Education and Public Engagement</a:t>
            </a:r>
            <a:endParaRPr/>
          </a:p>
          <a:p>
            <a:pPr marL="457200" marR="0" lvl="0" indent="-228600" algn="l" rtl="0">
              <a:lnSpc>
                <a:spcPct val="100000"/>
              </a:lnSpc>
              <a:spcBef>
                <a:spcPts val="600"/>
              </a:spcBef>
              <a:spcAft>
                <a:spcPts val="0"/>
              </a:spcAft>
              <a:buClr>
                <a:srgbClr val="000000"/>
              </a:buClr>
              <a:buSzPts val="1400"/>
              <a:buFont typeface="Arial"/>
              <a:buNone/>
            </a:pPr>
            <a:endParaRPr/>
          </a:p>
        </p:txBody>
      </p:sp>
      <p:sp>
        <p:nvSpPr>
          <p:cNvPr id="69" name="Google Shape;69;g1abadbbd0b5_0_6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D4BD7-DD62-4E51-B1AB-DC63350440FB}" type="slidenum">
              <a:rPr lang="en-IE" smtClean="0"/>
              <a:t>3</a:t>
            </a:fld>
            <a:endParaRPr lang="en-IE"/>
          </a:p>
        </p:txBody>
      </p:sp>
    </p:spTree>
    <p:extLst>
      <p:ext uri="{BB962C8B-B14F-4D97-AF65-F5344CB8AC3E}">
        <p14:creationId xmlns:p14="http://schemas.microsoft.com/office/powerpoint/2010/main" val="2565272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or more slides presenting the scientific excellence of the theme as suits the theme (e.g., paper screen captures, or 'Scientific Impact'), part of the point of this is to point to the posters</a:t>
            </a:r>
            <a:endParaRPr lang="en-IE" dirty="0"/>
          </a:p>
          <a:p>
            <a:endParaRPr lang="en-US" dirty="0"/>
          </a:p>
        </p:txBody>
      </p:sp>
      <p:sp>
        <p:nvSpPr>
          <p:cNvPr id="4" name="Slide Number Placeholder 3"/>
          <p:cNvSpPr>
            <a:spLocks noGrp="1"/>
          </p:cNvSpPr>
          <p:nvPr>
            <p:ph type="sldNum" sz="quarter" idx="5"/>
          </p:nvPr>
        </p:nvSpPr>
        <p:spPr/>
        <p:txBody>
          <a:bodyPr/>
          <a:lstStyle/>
          <a:p>
            <a:fld id="{9B26CA7A-A581-C84D-B84D-9E8030A7FA5C}" type="slidenum">
              <a:rPr lang="en-US" smtClean="0"/>
              <a:t>4</a:t>
            </a:fld>
            <a:endParaRPr lang="en-US"/>
          </a:p>
        </p:txBody>
      </p:sp>
    </p:spTree>
    <p:extLst>
      <p:ext uri="{BB962C8B-B14F-4D97-AF65-F5344CB8AC3E}">
        <p14:creationId xmlns:p14="http://schemas.microsoft.com/office/powerpoint/2010/main" val="163066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or more slides presenting the scientific excellence of the theme as suits the theme (e.g., paper screen captures, or 'Scientific Impact'), part of the point of this is to point to the posters</a:t>
            </a:r>
            <a:endParaRPr lang="en-IE" dirty="0"/>
          </a:p>
          <a:p>
            <a:endParaRPr lang="en-US" dirty="0"/>
          </a:p>
        </p:txBody>
      </p:sp>
      <p:sp>
        <p:nvSpPr>
          <p:cNvPr id="4" name="Slide Number Placeholder 3"/>
          <p:cNvSpPr>
            <a:spLocks noGrp="1"/>
          </p:cNvSpPr>
          <p:nvPr>
            <p:ph type="sldNum" sz="quarter" idx="5"/>
          </p:nvPr>
        </p:nvSpPr>
        <p:spPr/>
        <p:txBody>
          <a:bodyPr/>
          <a:lstStyle/>
          <a:p>
            <a:fld id="{9B26CA7A-A581-C84D-B84D-9E8030A7FA5C}" type="slidenum">
              <a:rPr lang="en-US" smtClean="0"/>
              <a:t>5</a:t>
            </a:fld>
            <a:endParaRPr lang="en-US"/>
          </a:p>
        </p:txBody>
      </p:sp>
    </p:spTree>
    <p:extLst>
      <p:ext uri="{BB962C8B-B14F-4D97-AF65-F5344CB8AC3E}">
        <p14:creationId xmlns:p14="http://schemas.microsoft.com/office/powerpoint/2010/main" val="2383125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851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75199" y="206989"/>
            <a:ext cx="5961578" cy="751459"/>
          </a:xfrm>
          <a:prstGeom prst="rect">
            <a:avLst/>
          </a:prstGeo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475199" y="1034943"/>
            <a:ext cx="5961578" cy="2466766"/>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475198" y="3603404"/>
            <a:ext cx="1555194" cy="206989"/>
          </a:xfrm>
          <a:prstGeom prst="rect">
            <a:avLst/>
          </a:prstGeom>
        </p:spPr>
        <p:txBody>
          <a:bodyPr/>
          <a:lstStyle/>
          <a:p>
            <a:fld id="{3C1E35A3-3856-694A-BF7A-06C8902A6141}" type="datetimeFigureOut">
              <a:rPr lang="en-GB" smtClean="0"/>
              <a:t>15/04/2024</a:t>
            </a:fld>
            <a:endParaRPr lang="en-GB"/>
          </a:p>
        </p:txBody>
      </p:sp>
      <p:sp>
        <p:nvSpPr>
          <p:cNvPr id="5" name="Footer Placeholder 4"/>
          <p:cNvSpPr>
            <a:spLocks noGrp="1"/>
          </p:cNvSpPr>
          <p:nvPr>
            <p:ph type="ftr" sz="quarter" idx="11"/>
          </p:nvPr>
        </p:nvSpPr>
        <p:spPr>
          <a:xfrm>
            <a:off x="2289592" y="3603404"/>
            <a:ext cx="2332792" cy="206989"/>
          </a:xfrm>
          <a:prstGeom prst="rect">
            <a:avLst/>
          </a:prstGeom>
        </p:spPr>
        <p:txBody>
          <a:bodyPr/>
          <a:lstStyle/>
          <a:p>
            <a:endParaRPr lang="en-GB"/>
          </a:p>
        </p:txBody>
      </p:sp>
      <p:sp>
        <p:nvSpPr>
          <p:cNvPr id="6" name="Slide Number Placeholder 5"/>
          <p:cNvSpPr>
            <a:spLocks noGrp="1"/>
          </p:cNvSpPr>
          <p:nvPr>
            <p:ph type="sldNum" sz="quarter" idx="12"/>
          </p:nvPr>
        </p:nvSpPr>
        <p:spPr>
          <a:xfrm>
            <a:off x="4881583" y="3603404"/>
            <a:ext cx="1555194" cy="206989"/>
          </a:xfrm>
          <a:prstGeom prst="rect">
            <a:avLst/>
          </a:prstGeom>
        </p:spPr>
        <p:txBody>
          <a:bodyPr/>
          <a:lstStyle/>
          <a:p>
            <a:fld id="{810E6204-DB2C-974A-8A69-B93C09CC1923}" type="slidenum">
              <a:rPr lang="en-GB" smtClean="0"/>
              <a:t>‹#›</a:t>
            </a:fld>
            <a:endParaRPr lang="en-GB"/>
          </a:p>
        </p:txBody>
      </p:sp>
    </p:spTree>
    <p:extLst>
      <p:ext uri="{BB962C8B-B14F-4D97-AF65-F5344CB8AC3E}">
        <p14:creationId xmlns:p14="http://schemas.microsoft.com/office/powerpoint/2010/main" val="927141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46382" y="206989"/>
            <a:ext cx="1490395" cy="3294721"/>
          </a:xfrm>
          <a:prstGeom prst="rect">
            <a:avLst/>
          </a:prstGeo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5198" y="206989"/>
            <a:ext cx="4384784" cy="3294721"/>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475198" y="3603404"/>
            <a:ext cx="1555194" cy="206989"/>
          </a:xfrm>
          <a:prstGeom prst="rect">
            <a:avLst/>
          </a:prstGeom>
        </p:spPr>
        <p:txBody>
          <a:bodyPr/>
          <a:lstStyle/>
          <a:p>
            <a:fld id="{3C1E35A3-3856-694A-BF7A-06C8902A6141}" type="datetimeFigureOut">
              <a:rPr lang="en-GB" smtClean="0"/>
              <a:t>15/04/2024</a:t>
            </a:fld>
            <a:endParaRPr lang="en-GB"/>
          </a:p>
        </p:txBody>
      </p:sp>
      <p:sp>
        <p:nvSpPr>
          <p:cNvPr id="5" name="Footer Placeholder 4"/>
          <p:cNvSpPr>
            <a:spLocks noGrp="1"/>
          </p:cNvSpPr>
          <p:nvPr>
            <p:ph type="ftr" sz="quarter" idx="11"/>
          </p:nvPr>
        </p:nvSpPr>
        <p:spPr>
          <a:xfrm>
            <a:off x="2289592" y="3603404"/>
            <a:ext cx="2332792" cy="206989"/>
          </a:xfrm>
          <a:prstGeom prst="rect">
            <a:avLst/>
          </a:prstGeom>
        </p:spPr>
        <p:txBody>
          <a:bodyPr/>
          <a:lstStyle/>
          <a:p>
            <a:endParaRPr lang="en-GB"/>
          </a:p>
        </p:txBody>
      </p:sp>
      <p:sp>
        <p:nvSpPr>
          <p:cNvPr id="6" name="Slide Number Placeholder 5"/>
          <p:cNvSpPr>
            <a:spLocks noGrp="1"/>
          </p:cNvSpPr>
          <p:nvPr>
            <p:ph type="sldNum" sz="quarter" idx="12"/>
          </p:nvPr>
        </p:nvSpPr>
        <p:spPr>
          <a:xfrm>
            <a:off x="4881583" y="3603404"/>
            <a:ext cx="1555194" cy="206989"/>
          </a:xfrm>
          <a:prstGeom prst="rect">
            <a:avLst/>
          </a:prstGeom>
        </p:spPr>
        <p:txBody>
          <a:bodyPr/>
          <a:lstStyle/>
          <a:p>
            <a:fld id="{810E6204-DB2C-974A-8A69-B93C09CC1923}" type="slidenum">
              <a:rPr lang="en-GB" smtClean="0"/>
              <a:t>‹#›</a:t>
            </a:fld>
            <a:endParaRPr lang="en-GB"/>
          </a:p>
        </p:txBody>
      </p:sp>
    </p:spTree>
    <p:extLst>
      <p:ext uri="{BB962C8B-B14F-4D97-AF65-F5344CB8AC3E}">
        <p14:creationId xmlns:p14="http://schemas.microsoft.com/office/powerpoint/2010/main" val="3864602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72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5043" y="636266"/>
            <a:ext cx="4281890" cy="1353526"/>
          </a:xfrm>
        </p:spPr>
        <p:txBody>
          <a:bodyPr anchor="b"/>
          <a:lstStyle>
            <a:lvl1pPr algn="ctr">
              <a:defRPr sz="1701"/>
            </a:lvl1pPr>
          </a:lstStyle>
          <a:p>
            <a:r>
              <a:rPr lang="en-GB"/>
              <a:t>Click to edit Master title style</a:t>
            </a:r>
            <a:endParaRPr lang="en-US"/>
          </a:p>
        </p:txBody>
      </p:sp>
      <p:sp>
        <p:nvSpPr>
          <p:cNvPr id="3" name="Subtitle 2"/>
          <p:cNvSpPr>
            <a:spLocks noGrp="1"/>
          </p:cNvSpPr>
          <p:nvPr>
            <p:ph type="subTitle" idx="1"/>
          </p:nvPr>
        </p:nvSpPr>
        <p:spPr>
          <a:xfrm>
            <a:off x="1315043" y="2041990"/>
            <a:ext cx="4281890" cy="938649"/>
          </a:xfrm>
        </p:spPr>
        <p:txBody>
          <a:bodyPr/>
          <a:lstStyle>
            <a:lvl1pPr marL="0" indent="0" algn="ctr">
              <a:buNone/>
              <a:defRPr sz="681"/>
            </a:lvl1pPr>
            <a:lvl2pPr marL="129594" indent="0" algn="ctr">
              <a:buNone/>
              <a:defRPr sz="567"/>
            </a:lvl2pPr>
            <a:lvl3pPr marL="259187" indent="0" algn="ctr">
              <a:buNone/>
              <a:defRPr sz="510"/>
            </a:lvl3pPr>
            <a:lvl4pPr marL="388780" indent="0" algn="ctr">
              <a:buNone/>
              <a:defRPr sz="454"/>
            </a:lvl4pPr>
            <a:lvl5pPr marL="518374" indent="0" algn="ctr">
              <a:buNone/>
              <a:defRPr sz="454"/>
            </a:lvl5pPr>
            <a:lvl6pPr marL="647967" indent="0" algn="ctr">
              <a:buNone/>
              <a:defRPr sz="454"/>
            </a:lvl6pPr>
            <a:lvl7pPr marL="777560" indent="0" algn="ctr">
              <a:buNone/>
              <a:defRPr sz="454"/>
            </a:lvl7pPr>
            <a:lvl8pPr marL="907154" indent="0" algn="ctr">
              <a:buNone/>
              <a:defRPr sz="454"/>
            </a:lvl8pPr>
            <a:lvl9pPr marL="1036747" indent="0" algn="ctr">
              <a:buNone/>
              <a:defRPr sz="454"/>
            </a:lvl9pPr>
          </a:lstStyle>
          <a:p>
            <a:r>
              <a:rPr lang="en-GB"/>
              <a:t>Click to edit Master subtitle style</a:t>
            </a:r>
            <a:endParaRPr lang="en-US"/>
          </a:p>
        </p:txBody>
      </p:sp>
    </p:spTree>
    <p:extLst>
      <p:ext uri="{BB962C8B-B14F-4D97-AF65-F5344CB8AC3E}">
        <p14:creationId xmlns:p14="http://schemas.microsoft.com/office/powerpoint/2010/main" val="722518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7"/>
        <p:cNvGrpSpPr/>
        <p:nvPr/>
      </p:nvGrpSpPr>
      <p:grpSpPr>
        <a:xfrm>
          <a:off x="0" y="0"/>
          <a:ext cx="0" cy="0"/>
          <a:chOff x="0" y="0"/>
          <a:chExt cx="0" cy="0"/>
        </a:xfrm>
      </p:grpSpPr>
      <p:sp>
        <p:nvSpPr>
          <p:cNvPr id="28" name="Google Shape;28;p11"/>
          <p:cNvSpPr/>
          <p:nvPr/>
        </p:nvSpPr>
        <p:spPr>
          <a:xfrm>
            <a:off x="-8361" y="92484"/>
            <a:ext cx="5792940" cy="505588"/>
          </a:xfrm>
          <a:custGeom>
            <a:avLst/>
            <a:gdLst/>
            <a:ahLst/>
            <a:cxnLst/>
            <a:rect l="l" t="t" r="r" b="b"/>
            <a:pathLst>
              <a:path w="9085006" h="891849" extrusionOk="0">
                <a:moveTo>
                  <a:pt x="0" y="0"/>
                </a:moveTo>
                <a:lnTo>
                  <a:pt x="9085006" y="0"/>
                </a:lnTo>
                <a:lnTo>
                  <a:pt x="8657302" y="877101"/>
                </a:lnTo>
                <a:lnTo>
                  <a:pt x="0" y="891849"/>
                </a:lnTo>
                <a:lnTo>
                  <a:pt x="0" y="0"/>
                </a:lnTo>
                <a:close/>
              </a:path>
            </a:pathLst>
          </a:custGeom>
          <a:solidFill>
            <a:srgbClr val="92D050"/>
          </a:solidFill>
          <a:ln>
            <a:noFill/>
          </a:ln>
        </p:spPr>
        <p:txBody>
          <a:bodyPr spcFirstLastPara="1" wrap="square" lIns="51829" tIns="25907" rIns="51829" bIns="2590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020" b="0" i="0" u="none" strike="noStrike" cap="none">
              <a:solidFill>
                <a:schemeClr val="lt1"/>
              </a:solidFill>
              <a:latin typeface="Calibri"/>
              <a:ea typeface="Calibri"/>
              <a:cs typeface="Calibri"/>
              <a:sym typeface="Calibri"/>
            </a:endParaRPr>
          </a:p>
        </p:txBody>
      </p:sp>
      <p:sp>
        <p:nvSpPr>
          <p:cNvPr id="29" name="Google Shape;29;p11"/>
          <p:cNvSpPr txBox="1">
            <a:spLocks noGrp="1"/>
          </p:cNvSpPr>
          <p:nvPr>
            <p:ph type="sldNum" idx="12"/>
          </p:nvPr>
        </p:nvSpPr>
        <p:spPr>
          <a:xfrm>
            <a:off x="5246383" y="3603404"/>
            <a:ext cx="1555194" cy="20698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9pPr>
          </a:lstStyle>
          <a:p>
            <a:fld id="{00000000-1234-1234-1234-123412341234}" type="slidenum">
              <a:rPr lang="en-US" smtClean="0"/>
              <a:pPr/>
              <a:t>‹#›</a:t>
            </a:fld>
            <a:endParaRPr lang="en-US"/>
          </a:p>
        </p:txBody>
      </p:sp>
      <p:sp>
        <p:nvSpPr>
          <p:cNvPr id="30" name="Google Shape;30;p11"/>
          <p:cNvSpPr txBox="1">
            <a:spLocks noGrp="1"/>
          </p:cNvSpPr>
          <p:nvPr>
            <p:ph type="title"/>
          </p:nvPr>
        </p:nvSpPr>
        <p:spPr>
          <a:xfrm>
            <a:off x="315547" y="136015"/>
            <a:ext cx="5116364" cy="40253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200"/>
              <a:buFont typeface="Calibri"/>
              <a:buNone/>
              <a:defRPr sz="1814"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0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20" b="0" i="0" u="none" strike="noStrike" cap="none">
                <a:solidFill>
                  <a:srgbClr val="000000"/>
                </a:solidFill>
                <a:latin typeface="Arial"/>
                <a:ea typeface="Arial"/>
                <a:cs typeface="Arial"/>
                <a:sym typeface="Arial"/>
              </a:defRPr>
            </a:lvl9pPr>
          </a:lstStyle>
          <a:p>
            <a:endParaRPr/>
          </a:p>
        </p:txBody>
      </p:sp>
      <p:pic>
        <p:nvPicPr>
          <p:cNvPr id="31" name="Google Shape;31;p11" descr="A picture containing text, sign&#10;&#10;Description automatically generated"/>
          <p:cNvPicPr preferRelativeResize="0"/>
          <p:nvPr/>
        </p:nvPicPr>
        <p:blipFill rotWithShape="1">
          <a:blip r:embed="rId2">
            <a:alphaModFix/>
          </a:blip>
          <a:srcRect/>
          <a:stretch/>
        </p:blipFill>
        <p:spPr>
          <a:xfrm>
            <a:off x="5784578" y="0"/>
            <a:ext cx="954766" cy="716038"/>
          </a:xfrm>
          <a:prstGeom prst="rect">
            <a:avLst/>
          </a:prstGeom>
          <a:noFill/>
          <a:ln>
            <a:noFill/>
          </a:ln>
        </p:spPr>
      </p:pic>
      <p:sp>
        <p:nvSpPr>
          <p:cNvPr id="32" name="Google Shape;32;p11"/>
          <p:cNvSpPr txBox="1">
            <a:spLocks noGrp="1"/>
          </p:cNvSpPr>
          <p:nvPr>
            <p:ph type="body" idx="1"/>
          </p:nvPr>
        </p:nvSpPr>
        <p:spPr>
          <a:xfrm>
            <a:off x="315547" y="950348"/>
            <a:ext cx="6277126" cy="2535088"/>
          </a:xfrm>
          <a:prstGeom prst="rect">
            <a:avLst/>
          </a:prstGeom>
          <a:noFill/>
          <a:ln>
            <a:noFill/>
          </a:ln>
        </p:spPr>
        <p:txBody>
          <a:bodyPr spcFirstLastPara="1" wrap="square" lIns="91425" tIns="45700" rIns="91425" bIns="45700" anchor="t" anchorCtr="0">
            <a:normAutofit/>
          </a:bodyPr>
          <a:lstStyle>
            <a:lvl1pPr marL="259187" lvl="0" indent="-194390" algn="l">
              <a:lnSpc>
                <a:spcPct val="90000"/>
              </a:lnSpc>
              <a:spcBef>
                <a:spcPts val="567"/>
              </a:spcBef>
              <a:spcAft>
                <a:spcPts val="0"/>
              </a:spcAft>
              <a:buClr>
                <a:schemeClr val="dk1"/>
              </a:buClr>
              <a:buSzPts val="1800"/>
              <a:buChar char="•"/>
              <a:defRPr/>
            </a:lvl1pPr>
            <a:lvl2pPr marL="518373" lvl="1" indent="-194390" algn="l">
              <a:lnSpc>
                <a:spcPct val="90000"/>
              </a:lnSpc>
              <a:spcBef>
                <a:spcPts val="283"/>
              </a:spcBef>
              <a:spcAft>
                <a:spcPts val="0"/>
              </a:spcAft>
              <a:buClr>
                <a:schemeClr val="dk1"/>
              </a:buClr>
              <a:buSzPts val="1800"/>
              <a:buChar char="•"/>
              <a:defRPr/>
            </a:lvl2pPr>
            <a:lvl3pPr marL="777560" lvl="2" indent="-194390" algn="l">
              <a:lnSpc>
                <a:spcPct val="90000"/>
              </a:lnSpc>
              <a:spcBef>
                <a:spcPts val="283"/>
              </a:spcBef>
              <a:spcAft>
                <a:spcPts val="0"/>
              </a:spcAft>
              <a:buClr>
                <a:schemeClr val="dk1"/>
              </a:buClr>
              <a:buSzPts val="1800"/>
              <a:buChar char="•"/>
              <a:defRPr/>
            </a:lvl3pPr>
            <a:lvl4pPr marL="1036747" lvl="3" indent="-194390" algn="l">
              <a:lnSpc>
                <a:spcPct val="90000"/>
              </a:lnSpc>
              <a:spcBef>
                <a:spcPts val="283"/>
              </a:spcBef>
              <a:spcAft>
                <a:spcPts val="0"/>
              </a:spcAft>
              <a:buClr>
                <a:schemeClr val="dk1"/>
              </a:buClr>
              <a:buSzPts val="1800"/>
              <a:buChar char="•"/>
              <a:defRPr/>
            </a:lvl4pPr>
            <a:lvl5pPr marL="1295933" lvl="4" indent="-194390" algn="l">
              <a:lnSpc>
                <a:spcPct val="90000"/>
              </a:lnSpc>
              <a:spcBef>
                <a:spcPts val="283"/>
              </a:spcBef>
              <a:spcAft>
                <a:spcPts val="0"/>
              </a:spcAft>
              <a:buClr>
                <a:schemeClr val="dk1"/>
              </a:buClr>
              <a:buSzPts val="1800"/>
              <a:buChar char="•"/>
              <a:defRPr/>
            </a:lvl5pPr>
            <a:lvl6pPr marL="1555120" lvl="5" indent="-194390" algn="l">
              <a:lnSpc>
                <a:spcPct val="90000"/>
              </a:lnSpc>
              <a:spcBef>
                <a:spcPts val="283"/>
              </a:spcBef>
              <a:spcAft>
                <a:spcPts val="0"/>
              </a:spcAft>
              <a:buClr>
                <a:schemeClr val="dk1"/>
              </a:buClr>
              <a:buSzPts val="1800"/>
              <a:buChar char="•"/>
              <a:defRPr/>
            </a:lvl6pPr>
            <a:lvl7pPr marL="1814307" lvl="6" indent="-194390" algn="l">
              <a:lnSpc>
                <a:spcPct val="90000"/>
              </a:lnSpc>
              <a:spcBef>
                <a:spcPts val="283"/>
              </a:spcBef>
              <a:spcAft>
                <a:spcPts val="0"/>
              </a:spcAft>
              <a:buClr>
                <a:schemeClr val="dk1"/>
              </a:buClr>
              <a:buSzPts val="1800"/>
              <a:buChar char="•"/>
              <a:defRPr/>
            </a:lvl7pPr>
            <a:lvl8pPr marL="2073493" lvl="7" indent="-194390" algn="l">
              <a:lnSpc>
                <a:spcPct val="90000"/>
              </a:lnSpc>
              <a:spcBef>
                <a:spcPts val="283"/>
              </a:spcBef>
              <a:spcAft>
                <a:spcPts val="0"/>
              </a:spcAft>
              <a:buClr>
                <a:schemeClr val="dk1"/>
              </a:buClr>
              <a:buSzPts val="1800"/>
              <a:buChar char="•"/>
              <a:defRPr/>
            </a:lvl8pPr>
            <a:lvl9pPr marL="2332680" lvl="8" indent="-194390" algn="l">
              <a:lnSpc>
                <a:spcPct val="90000"/>
              </a:lnSpc>
              <a:spcBef>
                <a:spcPts val="283"/>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98398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4"/>
        <p:cNvGrpSpPr/>
        <p:nvPr/>
      </p:nvGrpSpPr>
      <p:grpSpPr>
        <a:xfrm>
          <a:off x="0" y="0"/>
          <a:ext cx="0" cy="0"/>
          <a:chOff x="0" y="0"/>
          <a:chExt cx="0" cy="0"/>
        </a:xfrm>
      </p:grpSpPr>
      <p:sp>
        <p:nvSpPr>
          <p:cNvPr id="15" name="Google Shape;15;p12"/>
          <p:cNvSpPr txBox="1">
            <a:spLocks noGrp="1"/>
          </p:cNvSpPr>
          <p:nvPr>
            <p:ph type="sldNum" idx="12"/>
          </p:nvPr>
        </p:nvSpPr>
        <p:spPr>
          <a:xfrm>
            <a:off x="5246383" y="3603404"/>
            <a:ext cx="1555194" cy="20698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80" b="0" i="0" u="none" strike="noStrike" cap="none">
                <a:solidFill>
                  <a:srgbClr val="262626"/>
                </a:solidFill>
                <a:latin typeface="Calibri"/>
                <a:ea typeface="Calibri"/>
                <a:cs typeface="Calibri"/>
                <a:sym typeface="Calibri"/>
              </a:defRPr>
            </a:lvl9pPr>
          </a:lstStyle>
          <a:p>
            <a:fld id="{00000000-1234-1234-1234-123412341234}" type="slidenum">
              <a:rPr lang="en-US" smtClean="0"/>
              <a:pPr/>
              <a:t>‹#›</a:t>
            </a:fld>
            <a:endParaRPr lang="en-US"/>
          </a:p>
        </p:txBody>
      </p:sp>
      <p:sp>
        <p:nvSpPr>
          <p:cNvPr id="16" name="Google Shape;16;p12"/>
          <p:cNvSpPr txBox="1">
            <a:spLocks noGrp="1"/>
          </p:cNvSpPr>
          <p:nvPr>
            <p:ph type="ctrTitle"/>
          </p:nvPr>
        </p:nvSpPr>
        <p:spPr>
          <a:xfrm>
            <a:off x="564682" y="1014840"/>
            <a:ext cx="4632591" cy="103261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2268"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0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20" b="0" i="0" u="none" strike="noStrike" cap="none">
                <a:solidFill>
                  <a:srgbClr val="000000"/>
                </a:solidFill>
                <a:latin typeface="Arial"/>
                <a:ea typeface="Arial"/>
                <a:cs typeface="Arial"/>
                <a:sym typeface="Arial"/>
              </a:defRPr>
            </a:lvl9pPr>
          </a:lstStyle>
          <a:p>
            <a:endParaRPr/>
          </a:p>
        </p:txBody>
      </p:sp>
      <p:sp>
        <p:nvSpPr>
          <p:cNvPr id="17" name="Google Shape;17;p12"/>
          <p:cNvSpPr txBox="1">
            <a:spLocks noGrp="1"/>
          </p:cNvSpPr>
          <p:nvPr>
            <p:ph type="subTitle" idx="1"/>
          </p:nvPr>
        </p:nvSpPr>
        <p:spPr>
          <a:xfrm>
            <a:off x="564682" y="2108904"/>
            <a:ext cx="4632591" cy="6654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567"/>
              </a:spcBef>
              <a:spcAft>
                <a:spcPts val="0"/>
              </a:spcAft>
              <a:buClr>
                <a:schemeClr val="lt1"/>
              </a:buClr>
              <a:buSzPts val="2400"/>
              <a:buNone/>
              <a:defRPr sz="1361">
                <a:solidFill>
                  <a:schemeClr val="lt1"/>
                </a:solidFill>
              </a:defRPr>
            </a:lvl1pPr>
            <a:lvl2pPr lvl="1" algn="ctr">
              <a:lnSpc>
                <a:spcPct val="90000"/>
              </a:lnSpc>
              <a:spcBef>
                <a:spcPts val="283"/>
              </a:spcBef>
              <a:spcAft>
                <a:spcPts val="0"/>
              </a:spcAft>
              <a:buClr>
                <a:schemeClr val="dk1"/>
              </a:buClr>
              <a:buSzPts val="2000"/>
              <a:buNone/>
              <a:defRPr sz="1134"/>
            </a:lvl2pPr>
            <a:lvl3pPr lvl="2" algn="ctr">
              <a:lnSpc>
                <a:spcPct val="90000"/>
              </a:lnSpc>
              <a:spcBef>
                <a:spcPts val="283"/>
              </a:spcBef>
              <a:spcAft>
                <a:spcPts val="0"/>
              </a:spcAft>
              <a:buClr>
                <a:schemeClr val="dk1"/>
              </a:buClr>
              <a:buSzPts val="1800"/>
              <a:buNone/>
              <a:defRPr sz="1020"/>
            </a:lvl3pPr>
            <a:lvl4pPr lvl="3" algn="ctr">
              <a:lnSpc>
                <a:spcPct val="90000"/>
              </a:lnSpc>
              <a:spcBef>
                <a:spcPts val="283"/>
              </a:spcBef>
              <a:spcAft>
                <a:spcPts val="0"/>
              </a:spcAft>
              <a:buClr>
                <a:schemeClr val="dk1"/>
              </a:buClr>
              <a:buSzPts val="1600"/>
              <a:buNone/>
              <a:defRPr sz="907"/>
            </a:lvl4pPr>
            <a:lvl5pPr lvl="4" algn="ctr">
              <a:lnSpc>
                <a:spcPct val="90000"/>
              </a:lnSpc>
              <a:spcBef>
                <a:spcPts val="283"/>
              </a:spcBef>
              <a:spcAft>
                <a:spcPts val="0"/>
              </a:spcAft>
              <a:buClr>
                <a:schemeClr val="dk1"/>
              </a:buClr>
              <a:buSzPts val="1600"/>
              <a:buNone/>
              <a:defRPr sz="907"/>
            </a:lvl5pPr>
            <a:lvl6pPr lvl="5" algn="ctr">
              <a:lnSpc>
                <a:spcPct val="90000"/>
              </a:lnSpc>
              <a:spcBef>
                <a:spcPts val="283"/>
              </a:spcBef>
              <a:spcAft>
                <a:spcPts val="0"/>
              </a:spcAft>
              <a:buClr>
                <a:schemeClr val="dk1"/>
              </a:buClr>
              <a:buSzPts val="1600"/>
              <a:buNone/>
              <a:defRPr sz="907"/>
            </a:lvl6pPr>
            <a:lvl7pPr lvl="6" algn="ctr">
              <a:lnSpc>
                <a:spcPct val="90000"/>
              </a:lnSpc>
              <a:spcBef>
                <a:spcPts val="283"/>
              </a:spcBef>
              <a:spcAft>
                <a:spcPts val="0"/>
              </a:spcAft>
              <a:buClr>
                <a:schemeClr val="dk1"/>
              </a:buClr>
              <a:buSzPts val="1600"/>
              <a:buNone/>
              <a:defRPr sz="907"/>
            </a:lvl7pPr>
            <a:lvl8pPr lvl="7" algn="ctr">
              <a:lnSpc>
                <a:spcPct val="90000"/>
              </a:lnSpc>
              <a:spcBef>
                <a:spcPts val="283"/>
              </a:spcBef>
              <a:spcAft>
                <a:spcPts val="0"/>
              </a:spcAft>
              <a:buClr>
                <a:schemeClr val="dk1"/>
              </a:buClr>
              <a:buSzPts val="1600"/>
              <a:buNone/>
              <a:defRPr sz="907"/>
            </a:lvl8pPr>
            <a:lvl9pPr lvl="8" algn="ctr">
              <a:lnSpc>
                <a:spcPct val="90000"/>
              </a:lnSpc>
              <a:spcBef>
                <a:spcPts val="283"/>
              </a:spcBef>
              <a:spcAft>
                <a:spcPts val="0"/>
              </a:spcAft>
              <a:buClr>
                <a:schemeClr val="dk1"/>
              </a:buClr>
              <a:buSzPts val="1600"/>
              <a:buNone/>
              <a:defRPr sz="907"/>
            </a:lvl9pPr>
          </a:lstStyle>
          <a:p>
            <a:endParaRPr/>
          </a:p>
        </p:txBody>
      </p:sp>
      <p:pic>
        <p:nvPicPr>
          <p:cNvPr id="18" name="Google Shape;18;p12" descr="Background pattern&#10;&#10;Description automatically generated"/>
          <p:cNvPicPr preferRelativeResize="0"/>
          <p:nvPr/>
        </p:nvPicPr>
        <p:blipFill rotWithShape="1">
          <a:blip r:embed="rId2">
            <a:alphaModFix/>
          </a:blip>
          <a:srcRect l="4778"/>
          <a:stretch/>
        </p:blipFill>
        <p:spPr>
          <a:xfrm>
            <a:off x="-31283" y="-27618"/>
            <a:ext cx="6963436" cy="3948464"/>
          </a:xfrm>
          <a:prstGeom prst="rect">
            <a:avLst/>
          </a:prstGeom>
          <a:noFill/>
          <a:ln>
            <a:noFill/>
          </a:ln>
        </p:spPr>
      </p:pic>
      <p:pic>
        <p:nvPicPr>
          <p:cNvPr id="19" name="Google Shape;19;p12" descr="A picture containing logo&#10;&#10;Description automatically generated"/>
          <p:cNvPicPr preferRelativeResize="0"/>
          <p:nvPr/>
        </p:nvPicPr>
        <p:blipFill rotWithShape="1">
          <a:blip r:embed="rId3">
            <a:alphaModFix/>
          </a:blip>
          <a:srcRect/>
          <a:stretch/>
        </p:blipFill>
        <p:spPr>
          <a:xfrm>
            <a:off x="5318573" y="85894"/>
            <a:ext cx="1648794" cy="619166"/>
          </a:xfrm>
          <a:prstGeom prst="rect">
            <a:avLst/>
          </a:prstGeom>
          <a:noFill/>
          <a:ln>
            <a:noFill/>
          </a:ln>
        </p:spPr>
      </p:pic>
      <p:pic>
        <p:nvPicPr>
          <p:cNvPr id="20" name="Google Shape;20;p12" descr="A picture containing text&#10;&#10;Description automatically generated"/>
          <p:cNvPicPr preferRelativeResize="0"/>
          <p:nvPr/>
        </p:nvPicPr>
        <p:blipFill rotWithShape="1">
          <a:blip r:embed="rId4">
            <a:alphaModFix/>
          </a:blip>
          <a:srcRect/>
          <a:stretch/>
        </p:blipFill>
        <p:spPr>
          <a:xfrm>
            <a:off x="157107" y="12580"/>
            <a:ext cx="1023688" cy="942467"/>
          </a:xfrm>
          <a:prstGeom prst="rect">
            <a:avLst/>
          </a:prstGeom>
          <a:noFill/>
          <a:ln>
            <a:noFill/>
          </a:ln>
        </p:spPr>
      </p:pic>
      <p:pic>
        <p:nvPicPr>
          <p:cNvPr id="21" name="Google Shape;21;p12"/>
          <p:cNvPicPr preferRelativeResize="0"/>
          <p:nvPr/>
        </p:nvPicPr>
        <p:blipFill rotWithShape="1">
          <a:blip r:embed="rId5">
            <a:alphaModFix/>
          </a:blip>
          <a:srcRect/>
          <a:stretch/>
        </p:blipFill>
        <p:spPr>
          <a:xfrm>
            <a:off x="-28174" y="3021684"/>
            <a:ext cx="6744811" cy="706740"/>
          </a:xfrm>
          <a:prstGeom prst="rect">
            <a:avLst/>
          </a:prstGeom>
          <a:noFill/>
          <a:ln>
            <a:noFill/>
          </a:ln>
        </p:spPr>
      </p:pic>
    </p:spTree>
    <p:extLst>
      <p:ext uri="{BB962C8B-B14F-4D97-AF65-F5344CB8AC3E}">
        <p14:creationId xmlns:p14="http://schemas.microsoft.com/office/powerpoint/2010/main" val="2110294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61BFEA-84F3-B34A-97FA-448FF7D31F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80768" y="-706110"/>
            <a:ext cx="987581" cy="441189"/>
          </a:xfrm>
          <a:prstGeom prst="rect">
            <a:avLst/>
          </a:prstGeom>
        </p:spPr>
      </p:pic>
      <p:sp>
        <p:nvSpPr>
          <p:cNvPr id="8" name="Title 1">
            <a:extLst>
              <a:ext uri="{FF2B5EF4-FFF2-40B4-BE49-F238E27FC236}">
                <a16:creationId xmlns:a16="http://schemas.microsoft.com/office/drawing/2014/main" id="{1EF499A6-85B5-C440-9419-A2BE2367C8C1}"/>
              </a:ext>
            </a:extLst>
          </p:cNvPr>
          <p:cNvSpPr>
            <a:spLocks noGrp="1"/>
          </p:cNvSpPr>
          <p:nvPr>
            <p:ph type="title"/>
          </p:nvPr>
        </p:nvSpPr>
        <p:spPr>
          <a:xfrm>
            <a:off x="95250" y="85089"/>
            <a:ext cx="5529401" cy="420065"/>
          </a:xfrm>
          <a:prstGeom prst="rect">
            <a:avLst/>
          </a:prstGeom>
        </p:spPr>
        <p:txBody>
          <a:bodyPr anchor="ctr">
            <a:noAutofit/>
          </a:bodyPr>
          <a:lstStyle>
            <a:lvl1pPr>
              <a:defRPr sz="1701" b="0" i="0">
                <a:solidFill>
                  <a:schemeClr val="bg1"/>
                </a:solidFill>
                <a:latin typeface="Calibri"/>
                <a:cs typeface="Calibri"/>
              </a:defRPr>
            </a:lvl1pPr>
          </a:lstStyle>
          <a:p>
            <a:r>
              <a:rPr lang="ga-IE" dirty="0"/>
              <a:t>Click to edit Master title style</a:t>
            </a:r>
            <a:endParaRPr lang="en-US" dirty="0"/>
          </a:p>
        </p:txBody>
      </p:sp>
      <p:sp>
        <p:nvSpPr>
          <p:cNvPr id="11" name="Content Placeholder 2">
            <a:extLst>
              <a:ext uri="{FF2B5EF4-FFF2-40B4-BE49-F238E27FC236}">
                <a16:creationId xmlns:a16="http://schemas.microsoft.com/office/drawing/2014/main" id="{0CE064E0-FF90-224A-BBDC-78689CA9AD31}"/>
              </a:ext>
            </a:extLst>
          </p:cNvPr>
          <p:cNvSpPr>
            <a:spLocks noGrp="1"/>
          </p:cNvSpPr>
          <p:nvPr>
            <p:ph idx="1" hasCustomPrompt="1"/>
          </p:nvPr>
        </p:nvSpPr>
        <p:spPr>
          <a:xfrm>
            <a:off x="341222" y="928378"/>
            <a:ext cx="6220778" cy="2662552"/>
          </a:xfrm>
          <a:prstGeom prst="rect">
            <a:avLst/>
          </a:prstGeom>
        </p:spPr>
        <p:txBody>
          <a:bodyPr>
            <a:noAutofit/>
          </a:bodyPr>
          <a:lstStyle>
            <a:lvl1pPr marL="0" indent="0">
              <a:buFontTx/>
              <a:buNone/>
              <a:defRPr sz="1020" b="0" i="0">
                <a:solidFill>
                  <a:schemeClr val="tx1"/>
                </a:solidFill>
                <a:latin typeface="+mn-lt"/>
                <a:cs typeface="Calibri"/>
              </a:defRPr>
            </a:lvl1pPr>
            <a:lvl2pPr marL="421178" indent="-161992">
              <a:buFont typeface="Arial" panose="020B0604020202020204" pitchFamily="34" charset="0"/>
              <a:buChar char="•"/>
              <a:defRPr sz="1020">
                <a:solidFill>
                  <a:schemeClr val="tx1"/>
                </a:solidFill>
              </a:defRPr>
            </a:lvl2pPr>
            <a:lvl3pPr marL="518373" indent="0">
              <a:buFont typeface="Arial" panose="020B0604020202020204" pitchFamily="34" charset="0"/>
              <a:buNone/>
              <a:defRPr sz="1020">
                <a:solidFill>
                  <a:schemeClr val="tx1"/>
                </a:solidFill>
              </a:defRPr>
            </a:lvl3pPr>
            <a:lvl4pPr marL="777560" indent="0">
              <a:buFont typeface="Arial" panose="020B0604020202020204" pitchFamily="34" charset="0"/>
              <a:buNone/>
              <a:defRPr sz="1020">
                <a:solidFill>
                  <a:schemeClr val="tx1"/>
                </a:solidFill>
              </a:defRPr>
            </a:lvl4pPr>
            <a:lvl5pPr marL="1036747" indent="0">
              <a:buNone/>
              <a:defRPr>
                <a:solidFill>
                  <a:schemeClr val="tx1"/>
                </a:solidFill>
              </a:defRPr>
            </a:lvl5pPr>
          </a:lstStyle>
          <a:p>
            <a:pPr lvl="0"/>
            <a:r>
              <a:rPr lang="ga-IE" dirty="0"/>
              <a:t>Click to add text or click icon to add image.</a:t>
            </a:r>
          </a:p>
        </p:txBody>
      </p:sp>
      <p:sp>
        <p:nvSpPr>
          <p:cNvPr id="13" name="Slide Number Placeholder 6">
            <a:extLst>
              <a:ext uri="{FF2B5EF4-FFF2-40B4-BE49-F238E27FC236}">
                <a16:creationId xmlns:a16="http://schemas.microsoft.com/office/drawing/2014/main" id="{AC3990FB-0AF2-5344-9D1D-69D51C21E2FB}"/>
              </a:ext>
            </a:extLst>
          </p:cNvPr>
          <p:cNvSpPr>
            <a:spLocks noGrp="1"/>
          </p:cNvSpPr>
          <p:nvPr>
            <p:ph type="sldNum" sz="quarter" idx="4"/>
          </p:nvPr>
        </p:nvSpPr>
        <p:spPr>
          <a:xfrm>
            <a:off x="4881583" y="3646602"/>
            <a:ext cx="1555194" cy="206989"/>
          </a:xfrm>
          <a:prstGeom prst="rect">
            <a:avLst/>
          </a:prstGeom>
        </p:spPr>
        <p:txBody>
          <a:bodyPr vert="horz" lIns="91440" tIns="45720" rIns="91440" bIns="45720" rtlCol="0" anchor="ctr"/>
          <a:lstStyle>
            <a:lvl1pPr algn="r">
              <a:defRPr sz="680">
                <a:solidFill>
                  <a:schemeClr val="tx1"/>
                </a:solidFill>
              </a:defRPr>
            </a:lvl1pPr>
          </a:lstStyle>
          <a:p>
            <a:fld id="{986A70E3-5571-5849-824F-B3FE7B00EA8A}" type="slidenum">
              <a:rPr lang="en-US" smtClean="0"/>
              <a:pPr/>
              <a:t>‹#›</a:t>
            </a:fld>
            <a:endParaRPr lang="en-US" dirty="0"/>
          </a:p>
        </p:txBody>
      </p:sp>
      <p:pic>
        <p:nvPicPr>
          <p:cNvPr id="4" name="Picture 3" descr="A close up of a sign&#10;&#10;Description automatically generated">
            <a:extLst>
              <a:ext uri="{FF2B5EF4-FFF2-40B4-BE49-F238E27FC236}">
                <a16:creationId xmlns:a16="http://schemas.microsoft.com/office/drawing/2014/main" id="{9977FB4A-1910-BE4A-9B52-FAC2AD94A1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23066" y="104452"/>
            <a:ext cx="890493" cy="400702"/>
          </a:xfrm>
          <a:prstGeom prst="rect">
            <a:avLst/>
          </a:prstGeom>
        </p:spPr>
      </p:pic>
    </p:spTree>
    <p:extLst>
      <p:ext uri="{BB962C8B-B14F-4D97-AF65-F5344CB8AC3E}">
        <p14:creationId xmlns:p14="http://schemas.microsoft.com/office/powerpoint/2010/main" val="2679191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9"/>
        <p:cNvGrpSpPr/>
        <p:nvPr/>
      </p:nvGrpSpPr>
      <p:grpSpPr>
        <a:xfrm>
          <a:off x="0" y="0"/>
          <a:ext cx="0" cy="0"/>
          <a:chOff x="0" y="0"/>
          <a:chExt cx="0" cy="0"/>
        </a:xfrm>
      </p:grpSpPr>
      <p:sp>
        <p:nvSpPr>
          <p:cNvPr id="30" name="Google Shape;30;p14"/>
          <p:cNvSpPr txBox="1">
            <a:spLocks noGrp="1"/>
          </p:cNvSpPr>
          <p:nvPr>
            <p:ph type="title"/>
          </p:nvPr>
        </p:nvSpPr>
        <p:spPr>
          <a:xfrm>
            <a:off x="808780" y="79671"/>
            <a:ext cx="5023199" cy="402536"/>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14"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79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79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79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79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79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79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79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794" b="0" i="0" u="none" strike="noStrike" cap="none">
                <a:solidFill>
                  <a:srgbClr val="000000"/>
                </a:solidFill>
                <a:latin typeface="Arial"/>
                <a:ea typeface="Arial"/>
                <a:cs typeface="Arial"/>
                <a:sym typeface="Arial"/>
              </a:defRPr>
            </a:lvl9pPr>
          </a:lstStyle>
          <a:p>
            <a:endParaRPr/>
          </a:p>
        </p:txBody>
      </p:sp>
      <p:sp>
        <p:nvSpPr>
          <p:cNvPr id="31" name="Google Shape;31;p14"/>
          <p:cNvSpPr txBox="1">
            <a:spLocks noGrp="1"/>
          </p:cNvSpPr>
          <p:nvPr>
            <p:ph type="sldNum" idx="12"/>
          </p:nvPr>
        </p:nvSpPr>
        <p:spPr>
          <a:xfrm>
            <a:off x="5246383" y="3603404"/>
            <a:ext cx="1555194" cy="206989"/>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680" b="0" i="0" u="none" strike="noStrike" cap="none">
                <a:solidFill>
                  <a:srgbClr val="262626"/>
                </a:solidFill>
                <a:latin typeface="Calibri"/>
                <a:ea typeface="Calibri"/>
                <a:cs typeface="Calibri"/>
                <a:sym typeface="Calibri"/>
              </a:defRPr>
            </a:lvl1pPr>
            <a:lvl2pPr marL="0" lvl="1" indent="0" algn="r">
              <a:lnSpc>
                <a:spcPct val="100000"/>
              </a:lnSpc>
              <a:spcBef>
                <a:spcPts val="0"/>
              </a:spcBef>
              <a:spcAft>
                <a:spcPts val="0"/>
              </a:spcAft>
              <a:buSzPts val="1200"/>
              <a:buNone/>
              <a:defRPr sz="680" b="0" i="0" u="none" strike="noStrike" cap="none">
                <a:solidFill>
                  <a:srgbClr val="262626"/>
                </a:solidFill>
                <a:latin typeface="Calibri"/>
                <a:ea typeface="Calibri"/>
                <a:cs typeface="Calibri"/>
                <a:sym typeface="Calibri"/>
              </a:defRPr>
            </a:lvl2pPr>
            <a:lvl3pPr marL="0" lvl="2" indent="0" algn="r">
              <a:lnSpc>
                <a:spcPct val="100000"/>
              </a:lnSpc>
              <a:spcBef>
                <a:spcPts val="0"/>
              </a:spcBef>
              <a:spcAft>
                <a:spcPts val="0"/>
              </a:spcAft>
              <a:buSzPts val="1200"/>
              <a:buNone/>
              <a:defRPr sz="680" b="0" i="0" u="none" strike="noStrike" cap="none">
                <a:solidFill>
                  <a:srgbClr val="262626"/>
                </a:solidFill>
                <a:latin typeface="Calibri"/>
                <a:ea typeface="Calibri"/>
                <a:cs typeface="Calibri"/>
                <a:sym typeface="Calibri"/>
              </a:defRPr>
            </a:lvl3pPr>
            <a:lvl4pPr marL="0" lvl="3" indent="0" algn="r">
              <a:lnSpc>
                <a:spcPct val="100000"/>
              </a:lnSpc>
              <a:spcBef>
                <a:spcPts val="0"/>
              </a:spcBef>
              <a:spcAft>
                <a:spcPts val="0"/>
              </a:spcAft>
              <a:buSzPts val="1200"/>
              <a:buNone/>
              <a:defRPr sz="680" b="0" i="0" u="none" strike="noStrike" cap="none">
                <a:solidFill>
                  <a:srgbClr val="262626"/>
                </a:solidFill>
                <a:latin typeface="Calibri"/>
                <a:ea typeface="Calibri"/>
                <a:cs typeface="Calibri"/>
                <a:sym typeface="Calibri"/>
              </a:defRPr>
            </a:lvl4pPr>
            <a:lvl5pPr marL="0" lvl="4" indent="0" algn="r">
              <a:lnSpc>
                <a:spcPct val="100000"/>
              </a:lnSpc>
              <a:spcBef>
                <a:spcPts val="0"/>
              </a:spcBef>
              <a:spcAft>
                <a:spcPts val="0"/>
              </a:spcAft>
              <a:buSzPts val="1200"/>
              <a:buNone/>
              <a:defRPr sz="680" b="0" i="0" u="none" strike="noStrike" cap="none">
                <a:solidFill>
                  <a:srgbClr val="262626"/>
                </a:solidFill>
                <a:latin typeface="Calibri"/>
                <a:ea typeface="Calibri"/>
                <a:cs typeface="Calibri"/>
                <a:sym typeface="Calibri"/>
              </a:defRPr>
            </a:lvl5pPr>
            <a:lvl6pPr marL="0" lvl="5" indent="0" algn="r">
              <a:lnSpc>
                <a:spcPct val="100000"/>
              </a:lnSpc>
              <a:spcBef>
                <a:spcPts val="0"/>
              </a:spcBef>
              <a:spcAft>
                <a:spcPts val="0"/>
              </a:spcAft>
              <a:buSzPts val="1200"/>
              <a:buNone/>
              <a:defRPr sz="680" b="0" i="0" u="none" strike="noStrike" cap="none">
                <a:solidFill>
                  <a:srgbClr val="262626"/>
                </a:solidFill>
                <a:latin typeface="Calibri"/>
                <a:ea typeface="Calibri"/>
                <a:cs typeface="Calibri"/>
                <a:sym typeface="Calibri"/>
              </a:defRPr>
            </a:lvl6pPr>
            <a:lvl7pPr marL="0" lvl="6" indent="0" algn="r">
              <a:lnSpc>
                <a:spcPct val="100000"/>
              </a:lnSpc>
              <a:spcBef>
                <a:spcPts val="0"/>
              </a:spcBef>
              <a:spcAft>
                <a:spcPts val="0"/>
              </a:spcAft>
              <a:buSzPts val="1200"/>
              <a:buNone/>
              <a:defRPr sz="680" b="0" i="0" u="none" strike="noStrike" cap="none">
                <a:solidFill>
                  <a:srgbClr val="262626"/>
                </a:solidFill>
                <a:latin typeface="Calibri"/>
                <a:ea typeface="Calibri"/>
                <a:cs typeface="Calibri"/>
                <a:sym typeface="Calibri"/>
              </a:defRPr>
            </a:lvl7pPr>
            <a:lvl8pPr marL="0" lvl="7" indent="0" algn="r">
              <a:lnSpc>
                <a:spcPct val="100000"/>
              </a:lnSpc>
              <a:spcBef>
                <a:spcPts val="0"/>
              </a:spcBef>
              <a:spcAft>
                <a:spcPts val="0"/>
              </a:spcAft>
              <a:buSzPts val="1200"/>
              <a:buNone/>
              <a:defRPr sz="680" b="0" i="0" u="none" strike="noStrike" cap="none">
                <a:solidFill>
                  <a:srgbClr val="262626"/>
                </a:solidFill>
                <a:latin typeface="Calibri"/>
                <a:ea typeface="Calibri"/>
                <a:cs typeface="Calibri"/>
                <a:sym typeface="Calibri"/>
              </a:defRPr>
            </a:lvl8pPr>
            <a:lvl9pPr marL="0" lvl="8" indent="0" algn="r">
              <a:lnSpc>
                <a:spcPct val="100000"/>
              </a:lnSpc>
              <a:spcBef>
                <a:spcPts val="0"/>
              </a:spcBef>
              <a:spcAft>
                <a:spcPts val="0"/>
              </a:spcAft>
              <a:buSzPts val="1200"/>
              <a:buNone/>
              <a:defRPr sz="680" b="0" i="0" u="none" strike="noStrike" cap="none">
                <a:solidFill>
                  <a:srgbClr val="262626"/>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531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5199" y="206989"/>
            <a:ext cx="5961578" cy="751459"/>
          </a:xfrm>
          <a:prstGeom prst="rect">
            <a:avLst/>
          </a:prstGeom>
        </p:spPr>
        <p:txBody>
          <a:bodyPr/>
          <a:lstStyle/>
          <a:p>
            <a:r>
              <a:rPr lang="en-GB"/>
              <a:t>Click to edit Master title style</a:t>
            </a:r>
            <a:endParaRPr lang="en-US" dirty="0"/>
          </a:p>
        </p:txBody>
      </p:sp>
      <p:sp>
        <p:nvSpPr>
          <p:cNvPr id="3" name="Content Placeholder 2"/>
          <p:cNvSpPr>
            <a:spLocks noGrp="1"/>
          </p:cNvSpPr>
          <p:nvPr>
            <p:ph idx="1"/>
          </p:nvPr>
        </p:nvSpPr>
        <p:spPr>
          <a:xfrm>
            <a:off x="475199" y="1034943"/>
            <a:ext cx="5961578" cy="246676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475198" y="3603404"/>
            <a:ext cx="1555194" cy="206989"/>
          </a:xfrm>
          <a:prstGeom prst="rect">
            <a:avLst/>
          </a:prstGeom>
        </p:spPr>
        <p:txBody>
          <a:bodyPr/>
          <a:lstStyle/>
          <a:p>
            <a:fld id="{3C1E35A3-3856-694A-BF7A-06C8902A6141}" type="datetimeFigureOut">
              <a:rPr lang="en-GB" smtClean="0"/>
              <a:t>15/04/2024</a:t>
            </a:fld>
            <a:endParaRPr lang="en-GB"/>
          </a:p>
        </p:txBody>
      </p:sp>
      <p:sp>
        <p:nvSpPr>
          <p:cNvPr id="5" name="Footer Placeholder 4"/>
          <p:cNvSpPr>
            <a:spLocks noGrp="1"/>
          </p:cNvSpPr>
          <p:nvPr>
            <p:ph type="ftr" sz="quarter" idx="11"/>
          </p:nvPr>
        </p:nvSpPr>
        <p:spPr>
          <a:xfrm>
            <a:off x="2289592" y="3603404"/>
            <a:ext cx="2332792" cy="206989"/>
          </a:xfrm>
          <a:prstGeom prst="rect">
            <a:avLst/>
          </a:prstGeom>
        </p:spPr>
        <p:txBody>
          <a:bodyPr/>
          <a:lstStyle/>
          <a:p>
            <a:endParaRPr lang="en-GB"/>
          </a:p>
        </p:txBody>
      </p:sp>
      <p:sp>
        <p:nvSpPr>
          <p:cNvPr id="6" name="Slide Number Placeholder 5"/>
          <p:cNvSpPr>
            <a:spLocks noGrp="1"/>
          </p:cNvSpPr>
          <p:nvPr>
            <p:ph type="sldNum" sz="quarter" idx="12"/>
          </p:nvPr>
        </p:nvSpPr>
        <p:spPr>
          <a:xfrm>
            <a:off x="4881583" y="3603404"/>
            <a:ext cx="1555194" cy="206989"/>
          </a:xfrm>
          <a:prstGeom prst="rect">
            <a:avLst/>
          </a:prstGeom>
        </p:spPr>
        <p:txBody>
          <a:bodyPr/>
          <a:lstStyle/>
          <a:p>
            <a:fld id="{810E6204-DB2C-974A-8A69-B93C09CC1923}" type="slidenum">
              <a:rPr lang="en-GB" smtClean="0"/>
              <a:t>‹#›</a:t>
            </a:fld>
            <a:endParaRPr lang="en-GB"/>
          </a:p>
        </p:txBody>
      </p:sp>
    </p:spTree>
    <p:extLst>
      <p:ext uri="{BB962C8B-B14F-4D97-AF65-F5344CB8AC3E}">
        <p14:creationId xmlns:p14="http://schemas.microsoft.com/office/powerpoint/2010/main" val="438788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71599" y="969247"/>
            <a:ext cx="5961578" cy="1617212"/>
          </a:xfrm>
          <a:prstGeom prst="rect">
            <a:avLst/>
          </a:prstGeom>
        </p:spPr>
        <p:txBody>
          <a:bodyPr anchor="b"/>
          <a:lstStyle>
            <a:lvl1pPr>
              <a:defRPr sz="3401"/>
            </a:lvl1pPr>
          </a:lstStyle>
          <a:p>
            <a:r>
              <a:rPr lang="en-GB"/>
              <a:t>Click to edit Master title style</a:t>
            </a:r>
            <a:endParaRPr lang="en-US" dirty="0"/>
          </a:p>
        </p:txBody>
      </p:sp>
      <p:sp>
        <p:nvSpPr>
          <p:cNvPr id="3" name="Text Placeholder 2"/>
          <p:cNvSpPr>
            <a:spLocks noGrp="1"/>
          </p:cNvSpPr>
          <p:nvPr>
            <p:ph type="body" idx="1"/>
          </p:nvPr>
        </p:nvSpPr>
        <p:spPr>
          <a:xfrm>
            <a:off x="471599" y="2601759"/>
            <a:ext cx="5961578" cy="850453"/>
          </a:xfrm>
          <a:prstGeom prst="rect">
            <a:avLst/>
          </a:prstGeom>
        </p:spPr>
        <p:txBody>
          <a:bodyPr/>
          <a:lstStyle>
            <a:lvl1pPr marL="0" indent="0">
              <a:buNone/>
              <a:defRPr sz="1361">
                <a:solidFill>
                  <a:schemeClr val="tx1">
                    <a:tint val="75000"/>
                  </a:schemeClr>
                </a:solidFill>
              </a:defRPr>
            </a:lvl1pPr>
            <a:lvl2pPr marL="259187" indent="0">
              <a:buNone/>
              <a:defRPr sz="1134">
                <a:solidFill>
                  <a:schemeClr val="tx1">
                    <a:tint val="75000"/>
                  </a:schemeClr>
                </a:solidFill>
              </a:defRPr>
            </a:lvl2pPr>
            <a:lvl3pPr marL="518373" indent="0">
              <a:buNone/>
              <a:defRPr sz="1020">
                <a:solidFill>
                  <a:schemeClr val="tx1">
                    <a:tint val="75000"/>
                  </a:schemeClr>
                </a:solidFill>
              </a:defRPr>
            </a:lvl3pPr>
            <a:lvl4pPr marL="777560" indent="0">
              <a:buNone/>
              <a:defRPr sz="907">
                <a:solidFill>
                  <a:schemeClr val="tx1">
                    <a:tint val="75000"/>
                  </a:schemeClr>
                </a:solidFill>
              </a:defRPr>
            </a:lvl4pPr>
            <a:lvl5pPr marL="1036747" indent="0">
              <a:buNone/>
              <a:defRPr sz="907">
                <a:solidFill>
                  <a:schemeClr val="tx1">
                    <a:tint val="75000"/>
                  </a:schemeClr>
                </a:solidFill>
              </a:defRPr>
            </a:lvl5pPr>
            <a:lvl6pPr marL="1295933" indent="0">
              <a:buNone/>
              <a:defRPr sz="907">
                <a:solidFill>
                  <a:schemeClr val="tx1">
                    <a:tint val="75000"/>
                  </a:schemeClr>
                </a:solidFill>
              </a:defRPr>
            </a:lvl6pPr>
            <a:lvl7pPr marL="1555120" indent="0">
              <a:buNone/>
              <a:defRPr sz="907">
                <a:solidFill>
                  <a:schemeClr val="tx1">
                    <a:tint val="75000"/>
                  </a:schemeClr>
                </a:solidFill>
              </a:defRPr>
            </a:lvl7pPr>
            <a:lvl8pPr marL="1814307" indent="0">
              <a:buNone/>
              <a:defRPr sz="907">
                <a:solidFill>
                  <a:schemeClr val="tx1">
                    <a:tint val="75000"/>
                  </a:schemeClr>
                </a:solidFill>
              </a:defRPr>
            </a:lvl8pPr>
            <a:lvl9pPr marL="2073493" indent="0">
              <a:buNone/>
              <a:defRPr sz="90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75198" y="3603404"/>
            <a:ext cx="1555194" cy="206989"/>
          </a:xfrm>
          <a:prstGeom prst="rect">
            <a:avLst/>
          </a:prstGeom>
        </p:spPr>
        <p:txBody>
          <a:bodyPr/>
          <a:lstStyle/>
          <a:p>
            <a:fld id="{3C1E35A3-3856-694A-BF7A-06C8902A6141}" type="datetimeFigureOut">
              <a:rPr lang="en-GB" smtClean="0"/>
              <a:t>15/04/2024</a:t>
            </a:fld>
            <a:endParaRPr lang="en-GB"/>
          </a:p>
        </p:txBody>
      </p:sp>
      <p:sp>
        <p:nvSpPr>
          <p:cNvPr id="5" name="Footer Placeholder 4"/>
          <p:cNvSpPr>
            <a:spLocks noGrp="1"/>
          </p:cNvSpPr>
          <p:nvPr>
            <p:ph type="ftr" sz="quarter" idx="11"/>
          </p:nvPr>
        </p:nvSpPr>
        <p:spPr>
          <a:xfrm>
            <a:off x="2289592" y="3603404"/>
            <a:ext cx="2332792" cy="206989"/>
          </a:xfrm>
          <a:prstGeom prst="rect">
            <a:avLst/>
          </a:prstGeom>
        </p:spPr>
        <p:txBody>
          <a:bodyPr/>
          <a:lstStyle/>
          <a:p>
            <a:endParaRPr lang="en-GB"/>
          </a:p>
        </p:txBody>
      </p:sp>
      <p:sp>
        <p:nvSpPr>
          <p:cNvPr id="6" name="Slide Number Placeholder 5"/>
          <p:cNvSpPr>
            <a:spLocks noGrp="1"/>
          </p:cNvSpPr>
          <p:nvPr>
            <p:ph type="sldNum" sz="quarter" idx="12"/>
          </p:nvPr>
        </p:nvSpPr>
        <p:spPr>
          <a:xfrm>
            <a:off x="4881583" y="3603404"/>
            <a:ext cx="1555194" cy="206989"/>
          </a:xfrm>
          <a:prstGeom prst="rect">
            <a:avLst/>
          </a:prstGeom>
        </p:spPr>
        <p:txBody>
          <a:bodyPr/>
          <a:lstStyle/>
          <a:p>
            <a:fld id="{810E6204-DB2C-974A-8A69-B93C09CC1923}" type="slidenum">
              <a:rPr lang="en-GB" smtClean="0"/>
              <a:t>‹#›</a:t>
            </a:fld>
            <a:endParaRPr lang="en-GB"/>
          </a:p>
        </p:txBody>
      </p:sp>
    </p:spTree>
    <p:extLst>
      <p:ext uri="{BB962C8B-B14F-4D97-AF65-F5344CB8AC3E}">
        <p14:creationId xmlns:p14="http://schemas.microsoft.com/office/powerpoint/2010/main" val="827631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75199" y="206989"/>
            <a:ext cx="5961578" cy="751459"/>
          </a:xfrm>
          <a:prstGeom prst="rect">
            <a:avLst/>
          </a:prstGeom>
        </p:spPr>
        <p:txBody>
          <a:bodyPr/>
          <a:lstStyle/>
          <a:p>
            <a:r>
              <a:rPr lang="en-GB"/>
              <a:t>Click to edit Master title style</a:t>
            </a:r>
            <a:endParaRPr lang="en-US" dirty="0"/>
          </a:p>
        </p:txBody>
      </p:sp>
      <p:sp>
        <p:nvSpPr>
          <p:cNvPr id="3" name="Content Placeholder 2"/>
          <p:cNvSpPr>
            <a:spLocks noGrp="1"/>
          </p:cNvSpPr>
          <p:nvPr>
            <p:ph sz="half" idx="1"/>
          </p:nvPr>
        </p:nvSpPr>
        <p:spPr>
          <a:xfrm>
            <a:off x="475198" y="1034943"/>
            <a:ext cx="2937589" cy="246676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99188" y="1034943"/>
            <a:ext cx="2937589" cy="246676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475198" y="3603404"/>
            <a:ext cx="1555194" cy="206989"/>
          </a:xfrm>
          <a:prstGeom prst="rect">
            <a:avLst/>
          </a:prstGeom>
        </p:spPr>
        <p:txBody>
          <a:bodyPr/>
          <a:lstStyle/>
          <a:p>
            <a:fld id="{C764DE79-268F-4C1A-8933-263129D2AF90}" type="datetimeFigureOut">
              <a:rPr lang="en-US" dirty="0"/>
              <a:t>4/15/24</a:t>
            </a:fld>
            <a:endParaRPr lang="en-US" dirty="0"/>
          </a:p>
        </p:txBody>
      </p:sp>
      <p:sp>
        <p:nvSpPr>
          <p:cNvPr id="6" name="Footer Placeholder 5"/>
          <p:cNvSpPr>
            <a:spLocks noGrp="1"/>
          </p:cNvSpPr>
          <p:nvPr>
            <p:ph type="ftr" sz="quarter" idx="11"/>
          </p:nvPr>
        </p:nvSpPr>
        <p:spPr>
          <a:xfrm>
            <a:off x="2289592" y="3603404"/>
            <a:ext cx="2332792" cy="206989"/>
          </a:xfrm>
          <a:prstGeom prst="rect">
            <a:avLst/>
          </a:prstGeom>
        </p:spPr>
        <p:txBody>
          <a:bodyPr/>
          <a:lstStyle/>
          <a:p>
            <a:endParaRPr lang="en-US" dirty="0"/>
          </a:p>
        </p:txBody>
      </p:sp>
      <p:sp>
        <p:nvSpPr>
          <p:cNvPr id="7" name="Slide Number Placeholder 6"/>
          <p:cNvSpPr>
            <a:spLocks noGrp="1"/>
          </p:cNvSpPr>
          <p:nvPr>
            <p:ph type="sldNum" sz="quarter" idx="12"/>
          </p:nvPr>
        </p:nvSpPr>
        <p:spPr>
          <a:xfrm>
            <a:off x="4881583" y="3603404"/>
            <a:ext cx="1555194" cy="206989"/>
          </a:xfrm>
          <a:prstGeom prst="rect">
            <a:avLst/>
          </a:prstGeom>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181978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6099" y="206989"/>
            <a:ext cx="5961578" cy="751459"/>
          </a:xfrm>
          <a:prstGeom prst="rect">
            <a:avLst/>
          </a:prstGeom>
        </p:spPr>
        <p:txBody>
          <a:bodyPr/>
          <a:lstStyle/>
          <a:p>
            <a:r>
              <a:rPr lang="en-GB"/>
              <a:t>Click to edit Master title style</a:t>
            </a:r>
            <a:endParaRPr lang="en-US" dirty="0"/>
          </a:p>
        </p:txBody>
      </p:sp>
      <p:sp>
        <p:nvSpPr>
          <p:cNvPr id="3" name="Text Placeholder 2"/>
          <p:cNvSpPr>
            <a:spLocks noGrp="1"/>
          </p:cNvSpPr>
          <p:nvPr>
            <p:ph type="body" idx="1"/>
          </p:nvPr>
        </p:nvSpPr>
        <p:spPr>
          <a:xfrm>
            <a:off x="476099" y="953048"/>
            <a:ext cx="2924089" cy="467074"/>
          </a:xfrm>
          <a:prstGeom prst="rect">
            <a:avLst/>
          </a:prstGeom>
        </p:spPr>
        <p:txBody>
          <a:bodyPr anchor="b"/>
          <a:lstStyle>
            <a:lvl1pPr marL="0" indent="0">
              <a:buNone/>
              <a:defRPr sz="1361" b="1"/>
            </a:lvl1pPr>
            <a:lvl2pPr marL="259187" indent="0">
              <a:buNone/>
              <a:defRPr sz="1134" b="1"/>
            </a:lvl2pPr>
            <a:lvl3pPr marL="518373" indent="0">
              <a:buNone/>
              <a:defRPr sz="1020" b="1"/>
            </a:lvl3pPr>
            <a:lvl4pPr marL="777560" indent="0">
              <a:buNone/>
              <a:defRPr sz="907" b="1"/>
            </a:lvl4pPr>
            <a:lvl5pPr marL="1036747" indent="0">
              <a:buNone/>
              <a:defRPr sz="907" b="1"/>
            </a:lvl5pPr>
            <a:lvl6pPr marL="1295933" indent="0">
              <a:buNone/>
              <a:defRPr sz="907" b="1"/>
            </a:lvl6pPr>
            <a:lvl7pPr marL="1555120" indent="0">
              <a:buNone/>
              <a:defRPr sz="907" b="1"/>
            </a:lvl7pPr>
            <a:lvl8pPr marL="1814307" indent="0">
              <a:buNone/>
              <a:defRPr sz="907" b="1"/>
            </a:lvl8pPr>
            <a:lvl9pPr marL="2073493" indent="0">
              <a:buNone/>
              <a:defRPr sz="907" b="1"/>
            </a:lvl9pPr>
          </a:lstStyle>
          <a:p>
            <a:pPr lvl="0"/>
            <a:r>
              <a:rPr lang="en-GB"/>
              <a:t>Click to edit Master text styles</a:t>
            </a:r>
          </a:p>
        </p:txBody>
      </p:sp>
      <p:sp>
        <p:nvSpPr>
          <p:cNvPr id="4" name="Content Placeholder 3"/>
          <p:cNvSpPr>
            <a:spLocks noGrp="1"/>
          </p:cNvSpPr>
          <p:nvPr>
            <p:ph sz="half" idx="2"/>
          </p:nvPr>
        </p:nvSpPr>
        <p:spPr>
          <a:xfrm>
            <a:off x="476099" y="1420123"/>
            <a:ext cx="2924089" cy="20887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99187" y="953048"/>
            <a:ext cx="2938490" cy="467074"/>
          </a:xfrm>
          <a:prstGeom prst="rect">
            <a:avLst/>
          </a:prstGeom>
        </p:spPr>
        <p:txBody>
          <a:bodyPr anchor="b"/>
          <a:lstStyle>
            <a:lvl1pPr marL="0" indent="0">
              <a:buNone/>
              <a:defRPr sz="1361" b="1"/>
            </a:lvl1pPr>
            <a:lvl2pPr marL="259187" indent="0">
              <a:buNone/>
              <a:defRPr sz="1134" b="1"/>
            </a:lvl2pPr>
            <a:lvl3pPr marL="518373" indent="0">
              <a:buNone/>
              <a:defRPr sz="1020" b="1"/>
            </a:lvl3pPr>
            <a:lvl4pPr marL="777560" indent="0">
              <a:buNone/>
              <a:defRPr sz="907" b="1"/>
            </a:lvl4pPr>
            <a:lvl5pPr marL="1036747" indent="0">
              <a:buNone/>
              <a:defRPr sz="907" b="1"/>
            </a:lvl5pPr>
            <a:lvl6pPr marL="1295933" indent="0">
              <a:buNone/>
              <a:defRPr sz="907" b="1"/>
            </a:lvl6pPr>
            <a:lvl7pPr marL="1555120" indent="0">
              <a:buNone/>
              <a:defRPr sz="907" b="1"/>
            </a:lvl7pPr>
            <a:lvl8pPr marL="1814307" indent="0">
              <a:buNone/>
              <a:defRPr sz="907" b="1"/>
            </a:lvl8pPr>
            <a:lvl9pPr marL="2073493" indent="0">
              <a:buNone/>
              <a:defRPr sz="907" b="1"/>
            </a:lvl9pPr>
          </a:lstStyle>
          <a:p>
            <a:pPr lvl="0"/>
            <a:r>
              <a:rPr lang="en-GB"/>
              <a:t>Click to edit Master text styles</a:t>
            </a:r>
          </a:p>
        </p:txBody>
      </p:sp>
      <p:sp>
        <p:nvSpPr>
          <p:cNvPr id="6" name="Content Placeholder 5"/>
          <p:cNvSpPr>
            <a:spLocks noGrp="1"/>
          </p:cNvSpPr>
          <p:nvPr>
            <p:ph sz="quarter" idx="4"/>
          </p:nvPr>
        </p:nvSpPr>
        <p:spPr>
          <a:xfrm>
            <a:off x="3499187" y="1420123"/>
            <a:ext cx="2938490" cy="20887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475198" y="3603404"/>
            <a:ext cx="1555194" cy="206989"/>
          </a:xfrm>
          <a:prstGeom prst="rect">
            <a:avLst/>
          </a:prstGeom>
        </p:spPr>
        <p:txBody>
          <a:bodyPr/>
          <a:lstStyle/>
          <a:p>
            <a:fld id="{3C1E35A3-3856-694A-BF7A-06C8902A6141}" type="datetimeFigureOut">
              <a:rPr lang="en-GB" smtClean="0"/>
              <a:t>15/04/2024</a:t>
            </a:fld>
            <a:endParaRPr lang="en-GB"/>
          </a:p>
        </p:txBody>
      </p:sp>
      <p:sp>
        <p:nvSpPr>
          <p:cNvPr id="8" name="Footer Placeholder 7"/>
          <p:cNvSpPr>
            <a:spLocks noGrp="1"/>
          </p:cNvSpPr>
          <p:nvPr>
            <p:ph type="ftr" sz="quarter" idx="11"/>
          </p:nvPr>
        </p:nvSpPr>
        <p:spPr>
          <a:xfrm>
            <a:off x="2289592" y="3603404"/>
            <a:ext cx="2332792" cy="206989"/>
          </a:xfrm>
          <a:prstGeom prst="rect">
            <a:avLst/>
          </a:prstGeom>
        </p:spPr>
        <p:txBody>
          <a:bodyPr/>
          <a:lstStyle/>
          <a:p>
            <a:endParaRPr lang="en-GB"/>
          </a:p>
        </p:txBody>
      </p:sp>
      <p:sp>
        <p:nvSpPr>
          <p:cNvPr id="9" name="Slide Number Placeholder 8"/>
          <p:cNvSpPr>
            <a:spLocks noGrp="1"/>
          </p:cNvSpPr>
          <p:nvPr>
            <p:ph type="sldNum" sz="quarter" idx="12"/>
          </p:nvPr>
        </p:nvSpPr>
        <p:spPr>
          <a:xfrm>
            <a:off x="4881583" y="3603404"/>
            <a:ext cx="1555194" cy="206989"/>
          </a:xfrm>
          <a:prstGeom prst="rect">
            <a:avLst/>
          </a:prstGeom>
        </p:spPr>
        <p:txBody>
          <a:bodyPr/>
          <a:lstStyle/>
          <a:p>
            <a:fld id="{810E6204-DB2C-974A-8A69-B93C09CC1923}" type="slidenum">
              <a:rPr lang="en-GB" smtClean="0"/>
              <a:t>‹#›</a:t>
            </a:fld>
            <a:endParaRPr lang="en-GB"/>
          </a:p>
        </p:txBody>
      </p:sp>
    </p:spTree>
    <p:extLst>
      <p:ext uri="{BB962C8B-B14F-4D97-AF65-F5344CB8AC3E}">
        <p14:creationId xmlns:p14="http://schemas.microsoft.com/office/powerpoint/2010/main" val="1505284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5199" y="206989"/>
            <a:ext cx="5961578" cy="751459"/>
          </a:xfrm>
          <a:prstGeom prst="rect">
            <a:avLst/>
          </a:prstGeom>
        </p:spPr>
        <p:txBody>
          <a:bodyPr/>
          <a:lstStyle/>
          <a:p>
            <a:r>
              <a:rPr lang="en-GB"/>
              <a:t>Click to edit Master title style</a:t>
            </a:r>
            <a:endParaRPr lang="en-US" dirty="0"/>
          </a:p>
        </p:txBody>
      </p:sp>
      <p:sp>
        <p:nvSpPr>
          <p:cNvPr id="3" name="Date Placeholder 2"/>
          <p:cNvSpPr>
            <a:spLocks noGrp="1"/>
          </p:cNvSpPr>
          <p:nvPr>
            <p:ph type="dt" sz="half" idx="10"/>
          </p:nvPr>
        </p:nvSpPr>
        <p:spPr>
          <a:xfrm>
            <a:off x="475198" y="3603404"/>
            <a:ext cx="1555194" cy="206989"/>
          </a:xfrm>
          <a:prstGeom prst="rect">
            <a:avLst/>
          </a:prstGeom>
        </p:spPr>
        <p:txBody>
          <a:bodyPr/>
          <a:lstStyle/>
          <a:p>
            <a:fld id="{3C1E35A3-3856-694A-BF7A-06C8902A6141}" type="datetimeFigureOut">
              <a:rPr lang="en-GB" smtClean="0"/>
              <a:t>15/04/2024</a:t>
            </a:fld>
            <a:endParaRPr lang="en-GB"/>
          </a:p>
        </p:txBody>
      </p:sp>
      <p:sp>
        <p:nvSpPr>
          <p:cNvPr id="4" name="Footer Placeholder 3"/>
          <p:cNvSpPr>
            <a:spLocks noGrp="1"/>
          </p:cNvSpPr>
          <p:nvPr>
            <p:ph type="ftr" sz="quarter" idx="11"/>
          </p:nvPr>
        </p:nvSpPr>
        <p:spPr>
          <a:xfrm>
            <a:off x="2289592" y="3603404"/>
            <a:ext cx="2332792" cy="206989"/>
          </a:xfrm>
          <a:prstGeom prst="rect">
            <a:avLst/>
          </a:prstGeom>
        </p:spPr>
        <p:txBody>
          <a:bodyPr/>
          <a:lstStyle/>
          <a:p>
            <a:endParaRPr lang="en-GB"/>
          </a:p>
        </p:txBody>
      </p:sp>
      <p:sp>
        <p:nvSpPr>
          <p:cNvPr id="5" name="Slide Number Placeholder 4"/>
          <p:cNvSpPr>
            <a:spLocks noGrp="1"/>
          </p:cNvSpPr>
          <p:nvPr>
            <p:ph type="sldNum" sz="quarter" idx="12"/>
          </p:nvPr>
        </p:nvSpPr>
        <p:spPr>
          <a:xfrm>
            <a:off x="4881583" y="3603404"/>
            <a:ext cx="1555194" cy="206989"/>
          </a:xfrm>
          <a:prstGeom prst="rect">
            <a:avLst/>
          </a:prstGeom>
        </p:spPr>
        <p:txBody>
          <a:bodyPr/>
          <a:lstStyle/>
          <a:p>
            <a:fld id="{810E6204-DB2C-974A-8A69-B93C09CC1923}" type="slidenum">
              <a:rPr lang="en-GB" smtClean="0"/>
              <a:t>‹#›</a:t>
            </a:fld>
            <a:endParaRPr lang="en-GB"/>
          </a:p>
        </p:txBody>
      </p:sp>
    </p:spTree>
    <p:extLst>
      <p:ext uri="{BB962C8B-B14F-4D97-AF65-F5344CB8AC3E}">
        <p14:creationId xmlns:p14="http://schemas.microsoft.com/office/powerpoint/2010/main" val="2687944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5198" y="3603404"/>
            <a:ext cx="1555194" cy="206989"/>
          </a:xfrm>
          <a:prstGeom prst="rect">
            <a:avLst/>
          </a:prstGeom>
        </p:spPr>
        <p:txBody>
          <a:bodyPr/>
          <a:lstStyle/>
          <a:p>
            <a:fld id="{1D8BD707-D9CF-40AE-B4C6-C98DA3205C09}" type="datetimeFigureOut">
              <a:rPr lang="en-US" smtClean="0"/>
              <a:pPr/>
              <a:t>4/15/24</a:t>
            </a:fld>
            <a:endParaRPr lang="en-US"/>
          </a:p>
        </p:txBody>
      </p:sp>
      <p:sp>
        <p:nvSpPr>
          <p:cNvPr id="3" name="Footer Placeholder 2"/>
          <p:cNvSpPr>
            <a:spLocks noGrp="1"/>
          </p:cNvSpPr>
          <p:nvPr>
            <p:ph type="ftr" sz="quarter" idx="11"/>
          </p:nvPr>
        </p:nvSpPr>
        <p:spPr>
          <a:xfrm>
            <a:off x="2289592" y="3603404"/>
            <a:ext cx="2332792" cy="206989"/>
          </a:xfrm>
          <a:prstGeom prst="rect">
            <a:avLst/>
          </a:prstGeom>
        </p:spPr>
        <p:txBody>
          <a:bodyPr/>
          <a:lstStyle/>
          <a:p>
            <a:endParaRPr lang="en-US"/>
          </a:p>
        </p:txBody>
      </p:sp>
      <p:sp>
        <p:nvSpPr>
          <p:cNvPr id="4" name="Slide Number Placeholder 3"/>
          <p:cNvSpPr>
            <a:spLocks noGrp="1"/>
          </p:cNvSpPr>
          <p:nvPr>
            <p:ph type="sldNum" sz="quarter" idx="12"/>
          </p:nvPr>
        </p:nvSpPr>
        <p:spPr>
          <a:xfrm>
            <a:off x="4881583" y="3603404"/>
            <a:ext cx="1555194" cy="206989"/>
          </a:xfrm>
          <a:prstGeom prst="rect">
            <a:avLst/>
          </a:prstGeom>
        </p:spPr>
        <p:txBody>
          <a:bodyPr/>
          <a:lstStyle/>
          <a:p>
            <a:fld id="{B6F15528-21DE-4FAA-801E-634DDDAF4B2B}" type="slidenum">
              <a:rPr lang="en-US" smtClean="0"/>
              <a:pPr/>
              <a:t>‹#›</a:t>
            </a:fld>
            <a:endParaRPr lang="en-US"/>
          </a:p>
        </p:txBody>
      </p:sp>
      <p:pic>
        <p:nvPicPr>
          <p:cNvPr id="5" name="Picture 4" descr="A picture containing turquoise, aqua, teal, blue&#10;&#10;Description automatically generated">
            <a:extLst>
              <a:ext uri="{FF2B5EF4-FFF2-40B4-BE49-F238E27FC236}">
                <a16:creationId xmlns:a16="http://schemas.microsoft.com/office/drawing/2014/main" id="{A10A6B8B-0247-F510-CADD-D85BDC5D23DB}"/>
              </a:ext>
            </a:extLst>
          </p:cNvPr>
          <p:cNvPicPr>
            <a:picLocks noChangeAspect="1"/>
          </p:cNvPicPr>
          <p:nvPr userDrawn="1"/>
        </p:nvPicPr>
        <p:blipFill>
          <a:blip r:embed="rId2"/>
          <a:stretch>
            <a:fillRect/>
          </a:stretch>
        </p:blipFill>
        <p:spPr>
          <a:xfrm>
            <a:off x="0" y="0"/>
            <a:ext cx="6911975" cy="3887788"/>
          </a:xfrm>
          <a:prstGeom prst="rect">
            <a:avLst/>
          </a:prstGeom>
        </p:spPr>
      </p:pic>
    </p:spTree>
    <p:extLst>
      <p:ext uri="{BB962C8B-B14F-4D97-AF65-F5344CB8AC3E}">
        <p14:creationId xmlns:p14="http://schemas.microsoft.com/office/powerpoint/2010/main" val="2197618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099" y="259186"/>
            <a:ext cx="2229292" cy="907151"/>
          </a:xfrm>
          <a:prstGeom prst="rect">
            <a:avLst/>
          </a:prstGeom>
        </p:spPr>
        <p:txBody>
          <a:bodyPr anchor="b"/>
          <a:lstStyle>
            <a:lvl1pPr>
              <a:defRPr sz="1814"/>
            </a:lvl1pPr>
          </a:lstStyle>
          <a:p>
            <a:r>
              <a:rPr lang="en-GB"/>
              <a:t>Click to edit Master title style</a:t>
            </a:r>
            <a:endParaRPr lang="en-US" dirty="0"/>
          </a:p>
        </p:txBody>
      </p:sp>
      <p:sp>
        <p:nvSpPr>
          <p:cNvPr id="3" name="Content Placeholder 2"/>
          <p:cNvSpPr>
            <a:spLocks noGrp="1"/>
          </p:cNvSpPr>
          <p:nvPr>
            <p:ph idx="1"/>
          </p:nvPr>
        </p:nvSpPr>
        <p:spPr>
          <a:xfrm>
            <a:off x="2938490" y="559770"/>
            <a:ext cx="3499187" cy="2762849"/>
          </a:xfrm>
          <a:prstGeom prst="rect">
            <a:avLst/>
          </a:prstGeom>
        </p:spPr>
        <p:txBody>
          <a:bodyPr/>
          <a:lstStyle>
            <a:lvl1pPr>
              <a:defRPr sz="1814"/>
            </a:lvl1pPr>
            <a:lvl2pPr>
              <a:defRPr sz="1587"/>
            </a:lvl2pPr>
            <a:lvl3pPr>
              <a:defRPr sz="1361"/>
            </a:lvl3pPr>
            <a:lvl4pPr>
              <a:defRPr sz="1134"/>
            </a:lvl4pPr>
            <a:lvl5pPr>
              <a:defRPr sz="1134"/>
            </a:lvl5pPr>
            <a:lvl6pPr>
              <a:defRPr sz="1134"/>
            </a:lvl6pPr>
            <a:lvl7pPr>
              <a:defRPr sz="1134"/>
            </a:lvl7pPr>
            <a:lvl8pPr>
              <a:defRPr sz="1134"/>
            </a:lvl8pPr>
            <a:lvl9pPr>
              <a:defRPr sz="1134"/>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6099" y="1166337"/>
            <a:ext cx="2229292" cy="2160782"/>
          </a:xfrm>
          <a:prstGeom prst="rect">
            <a:avLst/>
          </a:prstGeom>
        </p:spPr>
        <p:txBody>
          <a:bodyPr/>
          <a:lstStyle>
            <a:lvl1pPr marL="0" indent="0">
              <a:buNone/>
              <a:defRPr sz="907"/>
            </a:lvl1pPr>
            <a:lvl2pPr marL="259187" indent="0">
              <a:buNone/>
              <a:defRPr sz="794"/>
            </a:lvl2pPr>
            <a:lvl3pPr marL="518373" indent="0">
              <a:buNone/>
              <a:defRPr sz="680"/>
            </a:lvl3pPr>
            <a:lvl4pPr marL="777560" indent="0">
              <a:buNone/>
              <a:defRPr sz="567"/>
            </a:lvl4pPr>
            <a:lvl5pPr marL="1036747" indent="0">
              <a:buNone/>
              <a:defRPr sz="567"/>
            </a:lvl5pPr>
            <a:lvl6pPr marL="1295933" indent="0">
              <a:buNone/>
              <a:defRPr sz="567"/>
            </a:lvl6pPr>
            <a:lvl7pPr marL="1555120" indent="0">
              <a:buNone/>
              <a:defRPr sz="567"/>
            </a:lvl7pPr>
            <a:lvl8pPr marL="1814307" indent="0">
              <a:buNone/>
              <a:defRPr sz="567"/>
            </a:lvl8pPr>
            <a:lvl9pPr marL="2073493" indent="0">
              <a:buNone/>
              <a:defRPr sz="567"/>
            </a:lvl9pPr>
          </a:lstStyle>
          <a:p>
            <a:pPr lvl="0"/>
            <a:r>
              <a:rPr lang="en-GB"/>
              <a:t>Click to edit Master text styles</a:t>
            </a:r>
          </a:p>
        </p:txBody>
      </p:sp>
      <p:sp>
        <p:nvSpPr>
          <p:cNvPr id="5" name="Date Placeholder 4"/>
          <p:cNvSpPr>
            <a:spLocks noGrp="1"/>
          </p:cNvSpPr>
          <p:nvPr>
            <p:ph type="dt" sz="half" idx="10"/>
          </p:nvPr>
        </p:nvSpPr>
        <p:spPr>
          <a:xfrm>
            <a:off x="475198" y="3603404"/>
            <a:ext cx="1555194" cy="206989"/>
          </a:xfrm>
          <a:prstGeom prst="rect">
            <a:avLst/>
          </a:prstGeom>
        </p:spPr>
        <p:txBody>
          <a:bodyPr/>
          <a:lstStyle/>
          <a:p>
            <a:fld id="{3C1E35A3-3856-694A-BF7A-06C8902A6141}" type="datetimeFigureOut">
              <a:rPr lang="en-GB" smtClean="0"/>
              <a:t>15/04/2024</a:t>
            </a:fld>
            <a:endParaRPr lang="en-GB"/>
          </a:p>
        </p:txBody>
      </p:sp>
      <p:sp>
        <p:nvSpPr>
          <p:cNvPr id="6" name="Footer Placeholder 5"/>
          <p:cNvSpPr>
            <a:spLocks noGrp="1"/>
          </p:cNvSpPr>
          <p:nvPr>
            <p:ph type="ftr" sz="quarter" idx="11"/>
          </p:nvPr>
        </p:nvSpPr>
        <p:spPr>
          <a:xfrm>
            <a:off x="2289592" y="3603404"/>
            <a:ext cx="2332792" cy="206989"/>
          </a:xfrm>
          <a:prstGeom prst="rect">
            <a:avLst/>
          </a:prstGeom>
        </p:spPr>
        <p:txBody>
          <a:bodyPr/>
          <a:lstStyle/>
          <a:p>
            <a:endParaRPr lang="en-GB"/>
          </a:p>
        </p:txBody>
      </p:sp>
      <p:sp>
        <p:nvSpPr>
          <p:cNvPr id="7" name="Slide Number Placeholder 6"/>
          <p:cNvSpPr>
            <a:spLocks noGrp="1"/>
          </p:cNvSpPr>
          <p:nvPr>
            <p:ph type="sldNum" sz="quarter" idx="12"/>
          </p:nvPr>
        </p:nvSpPr>
        <p:spPr>
          <a:xfrm>
            <a:off x="4881583" y="3603404"/>
            <a:ext cx="1555194" cy="206989"/>
          </a:xfrm>
          <a:prstGeom prst="rect">
            <a:avLst/>
          </a:prstGeom>
        </p:spPr>
        <p:txBody>
          <a:bodyPr/>
          <a:lstStyle/>
          <a:p>
            <a:fld id="{810E6204-DB2C-974A-8A69-B93C09CC1923}" type="slidenum">
              <a:rPr lang="en-GB" smtClean="0"/>
              <a:t>‹#›</a:t>
            </a:fld>
            <a:endParaRPr lang="en-GB"/>
          </a:p>
        </p:txBody>
      </p:sp>
    </p:spTree>
    <p:extLst>
      <p:ext uri="{BB962C8B-B14F-4D97-AF65-F5344CB8AC3E}">
        <p14:creationId xmlns:p14="http://schemas.microsoft.com/office/powerpoint/2010/main" val="3786305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099" y="259186"/>
            <a:ext cx="2229292" cy="907151"/>
          </a:xfrm>
          <a:prstGeom prst="rect">
            <a:avLst/>
          </a:prstGeom>
        </p:spPr>
        <p:txBody>
          <a:bodyPr anchor="b"/>
          <a:lstStyle>
            <a:lvl1pPr>
              <a:defRPr sz="1814"/>
            </a:lvl1pPr>
          </a:lstStyle>
          <a:p>
            <a:r>
              <a:rPr lang="en-GB"/>
              <a:t>Click to edit Master title style</a:t>
            </a:r>
            <a:endParaRPr lang="en-US" dirty="0"/>
          </a:p>
        </p:txBody>
      </p:sp>
      <p:sp>
        <p:nvSpPr>
          <p:cNvPr id="3" name="Picture Placeholder 2"/>
          <p:cNvSpPr>
            <a:spLocks noGrp="1" noChangeAspect="1"/>
          </p:cNvSpPr>
          <p:nvPr>
            <p:ph type="pic" idx="1"/>
          </p:nvPr>
        </p:nvSpPr>
        <p:spPr>
          <a:xfrm>
            <a:off x="2938490" y="559770"/>
            <a:ext cx="3499187" cy="2762849"/>
          </a:xfrm>
          <a:prstGeom prst="rect">
            <a:avLst/>
          </a:prstGeom>
        </p:spPr>
        <p:txBody>
          <a:bodyPr anchor="t"/>
          <a:lstStyle>
            <a:lvl1pPr marL="0" indent="0">
              <a:buNone/>
              <a:defRPr sz="1814"/>
            </a:lvl1pPr>
            <a:lvl2pPr marL="259187" indent="0">
              <a:buNone/>
              <a:defRPr sz="1587"/>
            </a:lvl2pPr>
            <a:lvl3pPr marL="518373" indent="0">
              <a:buNone/>
              <a:defRPr sz="1361"/>
            </a:lvl3pPr>
            <a:lvl4pPr marL="777560" indent="0">
              <a:buNone/>
              <a:defRPr sz="1134"/>
            </a:lvl4pPr>
            <a:lvl5pPr marL="1036747" indent="0">
              <a:buNone/>
              <a:defRPr sz="1134"/>
            </a:lvl5pPr>
            <a:lvl6pPr marL="1295933" indent="0">
              <a:buNone/>
              <a:defRPr sz="1134"/>
            </a:lvl6pPr>
            <a:lvl7pPr marL="1555120" indent="0">
              <a:buNone/>
              <a:defRPr sz="1134"/>
            </a:lvl7pPr>
            <a:lvl8pPr marL="1814307" indent="0">
              <a:buNone/>
              <a:defRPr sz="1134"/>
            </a:lvl8pPr>
            <a:lvl9pPr marL="2073493" indent="0">
              <a:buNone/>
              <a:defRPr sz="1134"/>
            </a:lvl9pPr>
          </a:lstStyle>
          <a:p>
            <a:r>
              <a:rPr lang="en-GB"/>
              <a:t>Click icon to add picture</a:t>
            </a:r>
            <a:endParaRPr lang="en-US" dirty="0"/>
          </a:p>
        </p:txBody>
      </p:sp>
      <p:sp>
        <p:nvSpPr>
          <p:cNvPr id="4" name="Text Placeholder 3"/>
          <p:cNvSpPr>
            <a:spLocks noGrp="1"/>
          </p:cNvSpPr>
          <p:nvPr>
            <p:ph type="body" sz="half" idx="2"/>
          </p:nvPr>
        </p:nvSpPr>
        <p:spPr>
          <a:xfrm>
            <a:off x="476099" y="1166337"/>
            <a:ext cx="2229292" cy="2160782"/>
          </a:xfrm>
          <a:prstGeom prst="rect">
            <a:avLst/>
          </a:prstGeom>
        </p:spPr>
        <p:txBody>
          <a:bodyPr/>
          <a:lstStyle>
            <a:lvl1pPr marL="0" indent="0">
              <a:buNone/>
              <a:defRPr sz="907"/>
            </a:lvl1pPr>
            <a:lvl2pPr marL="259187" indent="0">
              <a:buNone/>
              <a:defRPr sz="794"/>
            </a:lvl2pPr>
            <a:lvl3pPr marL="518373" indent="0">
              <a:buNone/>
              <a:defRPr sz="680"/>
            </a:lvl3pPr>
            <a:lvl4pPr marL="777560" indent="0">
              <a:buNone/>
              <a:defRPr sz="567"/>
            </a:lvl4pPr>
            <a:lvl5pPr marL="1036747" indent="0">
              <a:buNone/>
              <a:defRPr sz="567"/>
            </a:lvl5pPr>
            <a:lvl6pPr marL="1295933" indent="0">
              <a:buNone/>
              <a:defRPr sz="567"/>
            </a:lvl6pPr>
            <a:lvl7pPr marL="1555120" indent="0">
              <a:buNone/>
              <a:defRPr sz="567"/>
            </a:lvl7pPr>
            <a:lvl8pPr marL="1814307" indent="0">
              <a:buNone/>
              <a:defRPr sz="567"/>
            </a:lvl8pPr>
            <a:lvl9pPr marL="2073493" indent="0">
              <a:buNone/>
              <a:defRPr sz="567"/>
            </a:lvl9pPr>
          </a:lstStyle>
          <a:p>
            <a:pPr lvl="0"/>
            <a:r>
              <a:rPr lang="en-GB"/>
              <a:t>Click to edit Master text styles</a:t>
            </a:r>
          </a:p>
        </p:txBody>
      </p:sp>
      <p:sp>
        <p:nvSpPr>
          <p:cNvPr id="5" name="Date Placeholder 4"/>
          <p:cNvSpPr>
            <a:spLocks noGrp="1"/>
          </p:cNvSpPr>
          <p:nvPr>
            <p:ph type="dt" sz="half" idx="10"/>
          </p:nvPr>
        </p:nvSpPr>
        <p:spPr>
          <a:xfrm>
            <a:off x="475198" y="3603404"/>
            <a:ext cx="1555194" cy="206989"/>
          </a:xfrm>
          <a:prstGeom prst="rect">
            <a:avLst/>
          </a:prstGeom>
        </p:spPr>
        <p:txBody>
          <a:bodyPr/>
          <a:lstStyle/>
          <a:p>
            <a:fld id="{3C1E35A3-3856-694A-BF7A-06C8902A6141}" type="datetimeFigureOut">
              <a:rPr lang="en-GB" smtClean="0"/>
              <a:t>15/04/2024</a:t>
            </a:fld>
            <a:endParaRPr lang="en-GB"/>
          </a:p>
        </p:txBody>
      </p:sp>
      <p:sp>
        <p:nvSpPr>
          <p:cNvPr id="6" name="Footer Placeholder 5"/>
          <p:cNvSpPr>
            <a:spLocks noGrp="1"/>
          </p:cNvSpPr>
          <p:nvPr>
            <p:ph type="ftr" sz="quarter" idx="11"/>
          </p:nvPr>
        </p:nvSpPr>
        <p:spPr>
          <a:xfrm>
            <a:off x="2289592" y="3603404"/>
            <a:ext cx="2332792" cy="206989"/>
          </a:xfrm>
          <a:prstGeom prst="rect">
            <a:avLst/>
          </a:prstGeom>
        </p:spPr>
        <p:txBody>
          <a:bodyPr/>
          <a:lstStyle/>
          <a:p>
            <a:endParaRPr lang="en-GB"/>
          </a:p>
        </p:txBody>
      </p:sp>
      <p:sp>
        <p:nvSpPr>
          <p:cNvPr id="7" name="Slide Number Placeholder 6"/>
          <p:cNvSpPr>
            <a:spLocks noGrp="1"/>
          </p:cNvSpPr>
          <p:nvPr>
            <p:ph type="sldNum" sz="quarter" idx="12"/>
          </p:nvPr>
        </p:nvSpPr>
        <p:spPr>
          <a:xfrm>
            <a:off x="4881583" y="3603404"/>
            <a:ext cx="1555194" cy="206989"/>
          </a:xfrm>
          <a:prstGeom prst="rect">
            <a:avLst/>
          </a:prstGeom>
        </p:spPr>
        <p:txBody>
          <a:bodyPr/>
          <a:lstStyle/>
          <a:p>
            <a:fld id="{810E6204-DB2C-974A-8A69-B93C09CC1923}" type="slidenum">
              <a:rPr lang="en-GB" smtClean="0"/>
              <a:t>‹#›</a:t>
            </a:fld>
            <a:endParaRPr lang="en-GB"/>
          </a:p>
        </p:txBody>
      </p:sp>
    </p:spTree>
    <p:extLst>
      <p:ext uri="{BB962C8B-B14F-4D97-AF65-F5344CB8AC3E}">
        <p14:creationId xmlns:p14="http://schemas.microsoft.com/office/powerpoint/2010/main" val="1718747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7094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91" r:id="rId14"/>
    <p:sldLayoutId id="2147483692" r:id="rId15"/>
    <p:sldLayoutId id="2147483694" r:id="rId16"/>
    <p:sldLayoutId id="2147483695" r:id="rId17"/>
  </p:sldLayoutIdLst>
  <p:txStyles>
    <p:titleStyle>
      <a:lvl1pPr algn="l" defTabSz="518373" rtl="0" eaLnBrk="1" latinLnBrk="0" hangingPunct="1">
        <a:lnSpc>
          <a:spcPct val="90000"/>
        </a:lnSpc>
        <a:spcBef>
          <a:spcPct val="0"/>
        </a:spcBef>
        <a:buNone/>
        <a:defRPr sz="2494" kern="1200">
          <a:solidFill>
            <a:schemeClr val="tx1"/>
          </a:solidFill>
          <a:latin typeface="+mj-lt"/>
          <a:ea typeface="+mj-ea"/>
          <a:cs typeface="+mj-cs"/>
        </a:defRPr>
      </a:lvl1pPr>
    </p:titleStyle>
    <p:bodyStyle>
      <a:lvl1pPr marL="129593" indent="-129593" algn="l" defTabSz="518373" rtl="0" eaLnBrk="1" latinLnBrk="0" hangingPunct="1">
        <a:lnSpc>
          <a:spcPct val="90000"/>
        </a:lnSpc>
        <a:spcBef>
          <a:spcPts val="567"/>
        </a:spcBef>
        <a:buFont typeface="Arial" panose="020B0604020202020204" pitchFamily="34" charset="0"/>
        <a:buChar char="•"/>
        <a:defRPr sz="1587" kern="1200">
          <a:solidFill>
            <a:schemeClr val="tx1"/>
          </a:solidFill>
          <a:latin typeface="+mn-lt"/>
          <a:ea typeface="+mn-ea"/>
          <a:cs typeface="+mn-cs"/>
        </a:defRPr>
      </a:lvl1pPr>
      <a:lvl2pPr marL="388780" indent="-129593" algn="l" defTabSz="518373" rtl="0" eaLnBrk="1" latinLnBrk="0" hangingPunct="1">
        <a:lnSpc>
          <a:spcPct val="90000"/>
        </a:lnSpc>
        <a:spcBef>
          <a:spcPts val="283"/>
        </a:spcBef>
        <a:buFont typeface="Arial" panose="020B0604020202020204" pitchFamily="34" charset="0"/>
        <a:buChar char="•"/>
        <a:defRPr sz="1361" kern="1200">
          <a:solidFill>
            <a:schemeClr val="tx1"/>
          </a:solidFill>
          <a:latin typeface="+mn-lt"/>
          <a:ea typeface="+mn-ea"/>
          <a:cs typeface="+mn-cs"/>
        </a:defRPr>
      </a:lvl2pPr>
      <a:lvl3pPr marL="647967" indent="-129593" algn="l" defTabSz="518373" rtl="0" eaLnBrk="1" latinLnBrk="0" hangingPunct="1">
        <a:lnSpc>
          <a:spcPct val="90000"/>
        </a:lnSpc>
        <a:spcBef>
          <a:spcPts val="283"/>
        </a:spcBef>
        <a:buFont typeface="Arial" panose="020B0604020202020204" pitchFamily="34" charset="0"/>
        <a:buChar char="•"/>
        <a:defRPr sz="1134" kern="1200">
          <a:solidFill>
            <a:schemeClr val="tx1"/>
          </a:solidFill>
          <a:latin typeface="+mn-lt"/>
          <a:ea typeface="+mn-ea"/>
          <a:cs typeface="+mn-cs"/>
        </a:defRPr>
      </a:lvl3pPr>
      <a:lvl4pPr marL="907153" indent="-129593" algn="l" defTabSz="518373" rtl="0" eaLnBrk="1" latinLnBrk="0" hangingPunct="1">
        <a:lnSpc>
          <a:spcPct val="90000"/>
        </a:lnSpc>
        <a:spcBef>
          <a:spcPts val="283"/>
        </a:spcBef>
        <a:buFont typeface="Arial" panose="020B0604020202020204" pitchFamily="34" charset="0"/>
        <a:buChar char="•"/>
        <a:defRPr sz="1020" kern="1200">
          <a:solidFill>
            <a:schemeClr val="tx1"/>
          </a:solidFill>
          <a:latin typeface="+mn-lt"/>
          <a:ea typeface="+mn-ea"/>
          <a:cs typeface="+mn-cs"/>
        </a:defRPr>
      </a:lvl4pPr>
      <a:lvl5pPr marL="1166340" indent="-129593" algn="l" defTabSz="518373" rtl="0" eaLnBrk="1" latinLnBrk="0" hangingPunct="1">
        <a:lnSpc>
          <a:spcPct val="90000"/>
        </a:lnSpc>
        <a:spcBef>
          <a:spcPts val="283"/>
        </a:spcBef>
        <a:buFont typeface="Arial" panose="020B0604020202020204" pitchFamily="34" charset="0"/>
        <a:buChar char="•"/>
        <a:defRPr sz="1020" kern="1200">
          <a:solidFill>
            <a:schemeClr val="tx1"/>
          </a:solidFill>
          <a:latin typeface="+mn-lt"/>
          <a:ea typeface="+mn-ea"/>
          <a:cs typeface="+mn-cs"/>
        </a:defRPr>
      </a:lvl5pPr>
      <a:lvl6pPr marL="1425527" indent="-129593" algn="l" defTabSz="518373" rtl="0" eaLnBrk="1" latinLnBrk="0" hangingPunct="1">
        <a:lnSpc>
          <a:spcPct val="90000"/>
        </a:lnSpc>
        <a:spcBef>
          <a:spcPts val="283"/>
        </a:spcBef>
        <a:buFont typeface="Arial" panose="020B0604020202020204" pitchFamily="34" charset="0"/>
        <a:buChar char="•"/>
        <a:defRPr sz="1020" kern="1200">
          <a:solidFill>
            <a:schemeClr val="tx1"/>
          </a:solidFill>
          <a:latin typeface="+mn-lt"/>
          <a:ea typeface="+mn-ea"/>
          <a:cs typeface="+mn-cs"/>
        </a:defRPr>
      </a:lvl6pPr>
      <a:lvl7pPr marL="1684713" indent="-129593" algn="l" defTabSz="518373" rtl="0" eaLnBrk="1" latinLnBrk="0" hangingPunct="1">
        <a:lnSpc>
          <a:spcPct val="90000"/>
        </a:lnSpc>
        <a:spcBef>
          <a:spcPts val="283"/>
        </a:spcBef>
        <a:buFont typeface="Arial" panose="020B0604020202020204" pitchFamily="34" charset="0"/>
        <a:buChar char="•"/>
        <a:defRPr sz="1020" kern="1200">
          <a:solidFill>
            <a:schemeClr val="tx1"/>
          </a:solidFill>
          <a:latin typeface="+mn-lt"/>
          <a:ea typeface="+mn-ea"/>
          <a:cs typeface="+mn-cs"/>
        </a:defRPr>
      </a:lvl7pPr>
      <a:lvl8pPr marL="1943900" indent="-129593" algn="l" defTabSz="518373" rtl="0" eaLnBrk="1" latinLnBrk="0" hangingPunct="1">
        <a:lnSpc>
          <a:spcPct val="90000"/>
        </a:lnSpc>
        <a:spcBef>
          <a:spcPts val="283"/>
        </a:spcBef>
        <a:buFont typeface="Arial" panose="020B0604020202020204" pitchFamily="34" charset="0"/>
        <a:buChar char="•"/>
        <a:defRPr sz="1020" kern="1200">
          <a:solidFill>
            <a:schemeClr val="tx1"/>
          </a:solidFill>
          <a:latin typeface="+mn-lt"/>
          <a:ea typeface="+mn-ea"/>
          <a:cs typeface="+mn-cs"/>
        </a:defRPr>
      </a:lvl8pPr>
      <a:lvl9pPr marL="2203087" indent="-129593" algn="l" defTabSz="518373" rtl="0" eaLnBrk="1" latinLnBrk="0" hangingPunct="1">
        <a:lnSpc>
          <a:spcPct val="90000"/>
        </a:lnSpc>
        <a:spcBef>
          <a:spcPts val="283"/>
        </a:spcBef>
        <a:buFont typeface="Arial" panose="020B0604020202020204" pitchFamily="34" charset="0"/>
        <a:buChar char="•"/>
        <a:defRPr sz="1020" kern="1200">
          <a:solidFill>
            <a:schemeClr val="tx1"/>
          </a:solidFill>
          <a:latin typeface="+mn-lt"/>
          <a:ea typeface="+mn-ea"/>
          <a:cs typeface="+mn-cs"/>
        </a:defRPr>
      </a:lvl9pPr>
    </p:bodyStyle>
    <p:otherStyle>
      <a:defPPr>
        <a:defRPr lang="en-US"/>
      </a:defPPr>
      <a:lvl1pPr marL="0" algn="l" defTabSz="518373" rtl="0" eaLnBrk="1" latinLnBrk="0" hangingPunct="1">
        <a:defRPr sz="1020" kern="1200">
          <a:solidFill>
            <a:schemeClr val="tx1"/>
          </a:solidFill>
          <a:latin typeface="+mn-lt"/>
          <a:ea typeface="+mn-ea"/>
          <a:cs typeface="+mn-cs"/>
        </a:defRPr>
      </a:lvl1pPr>
      <a:lvl2pPr marL="259187" algn="l" defTabSz="518373" rtl="0" eaLnBrk="1" latinLnBrk="0" hangingPunct="1">
        <a:defRPr sz="1020" kern="1200">
          <a:solidFill>
            <a:schemeClr val="tx1"/>
          </a:solidFill>
          <a:latin typeface="+mn-lt"/>
          <a:ea typeface="+mn-ea"/>
          <a:cs typeface="+mn-cs"/>
        </a:defRPr>
      </a:lvl2pPr>
      <a:lvl3pPr marL="518373" algn="l" defTabSz="518373" rtl="0" eaLnBrk="1" latinLnBrk="0" hangingPunct="1">
        <a:defRPr sz="1020" kern="1200">
          <a:solidFill>
            <a:schemeClr val="tx1"/>
          </a:solidFill>
          <a:latin typeface="+mn-lt"/>
          <a:ea typeface="+mn-ea"/>
          <a:cs typeface="+mn-cs"/>
        </a:defRPr>
      </a:lvl3pPr>
      <a:lvl4pPr marL="777560" algn="l" defTabSz="518373" rtl="0" eaLnBrk="1" latinLnBrk="0" hangingPunct="1">
        <a:defRPr sz="1020" kern="1200">
          <a:solidFill>
            <a:schemeClr val="tx1"/>
          </a:solidFill>
          <a:latin typeface="+mn-lt"/>
          <a:ea typeface="+mn-ea"/>
          <a:cs typeface="+mn-cs"/>
        </a:defRPr>
      </a:lvl4pPr>
      <a:lvl5pPr marL="1036747" algn="l" defTabSz="518373" rtl="0" eaLnBrk="1" latinLnBrk="0" hangingPunct="1">
        <a:defRPr sz="1020" kern="1200">
          <a:solidFill>
            <a:schemeClr val="tx1"/>
          </a:solidFill>
          <a:latin typeface="+mn-lt"/>
          <a:ea typeface="+mn-ea"/>
          <a:cs typeface="+mn-cs"/>
        </a:defRPr>
      </a:lvl5pPr>
      <a:lvl6pPr marL="1295933" algn="l" defTabSz="518373" rtl="0" eaLnBrk="1" latinLnBrk="0" hangingPunct="1">
        <a:defRPr sz="1020" kern="1200">
          <a:solidFill>
            <a:schemeClr val="tx1"/>
          </a:solidFill>
          <a:latin typeface="+mn-lt"/>
          <a:ea typeface="+mn-ea"/>
          <a:cs typeface="+mn-cs"/>
        </a:defRPr>
      </a:lvl6pPr>
      <a:lvl7pPr marL="1555120" algn="l" defTabSz="518373" rtl="0" eaLnBrk="1" latinLnBrk="0" hangingPunct="1">
        <a:defRPr sz="1020" kern="1200">
          <a:solidFill>
            <a:schemeClr val="tx1"/>
          </a:solidFill>
          <a:latin typeface="+mn-lt"/>
          <a:ea typeface="+mn-ea"/>
          <a:cs typeface="+mn-cs"/>
        </a:defRPr>
      </a:lvl7pPr>
      <a:lvl8pPr marL="1814307" algn="l" defTabSz="518373" rtl="0" eaLnBrk="1" latinLnBrk="0" hangingPunct="1">
        <a:defRPr sz="1020" kern="1200">
          <a:solidFill>
            <a:schemeClr val="tx1"/>
          </a:solidFill>
          <a:latin typeface="+mn-lt"/>
          <a:ea typeface="+mn-ea"/>
          <a:cs typeface="+mn-cs"/>
        </a:defRPr>
      </a:lvl8pPr>
      <a:lvl9pPr marL="2073493" algn="l" defTabSz="518373" rtl="0" eaLnBrk="1" latinLnBrk="0" hangingPunct="1">
        <a:defRPr sz="10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4.xml"/><Relationship Id="rId5" Type="http://schemas.openxmlformats.org/officeDocument/2006/relationships/hyperlink" Target="https://tair.adaptcentre.ie/" TargetMode="External"/><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openxmlformats.org/officeDocument/2006/relationships/hyperlink" Target="https://regtech.adaptcentre.ie/"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jpe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g"/><Relationship Id="rId7" Type="http://schemas.openxmlformats.org/officeDocument/2006/relationships/image" Target="../media/image36.png"/><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hyperlink" Target="https://w3id.org/dpv/" TargetMode="External"/><Relationship Id="rId4" Type="http://schemas.openxmlformats.org/officeDocument/2006/relationships/image" Target="../media/image33.emf"/><Relationship Id="rId9" Type="http://schemas.openxmlformats.org/officeDocument/2006/relationships/image" Target="../media/image38.jp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jpe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5.xml"/><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33.emf"/><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1.jpg"/><Relationship Id="rId9" Type="http://schemas.openxmlformats.org/officeDocument/2006/relationships/image" Target="../media/image45.jpeg"/><Relationship Id="rId1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38.jpg"/><Relationship Id="rId3" Type="http://schemas.openxmlformats.org/officeDocument/2006/relationships/hyperlink" Target="https://standict.eu/" TargetMode="External"/><Relationship Id="rId7" Type="http://schemas.openxmlformats.org/officeDocument/2006/relationships/image" Target="../media/image56.png"/><Relationship Id="rId12" Type="http://schemas.openxmlformats.org/officeDocument/2006/relationships/image" Target="../media/image61.jpg"/><Relationship Id="rId2" Type="http://schemas.openxmlformats.org/officeDocument/2006/relationships/hyperlink" Target="https://elite-fellowship.eu/" TargetMode="External"/><Relationship Id="rId1" Type="http://schemas.openxmlformats.org/officeDocument/2006/relationships/slideLayout" Target="../slideLayouts/slideLayout14.xml"/><Relationship Id="rId6" Type="http://schemas.openxmlformats.org/officeDocument/2006/relationships/hyperlink" Target="https://www.edu4standards.eu/" TargetMode="External"/><Relationship Id="rId11" Type="http://schemas.openxmlformats.org/officeDocument/2006/relationships/image" Target="../media/image60.png"/><Relationship Id="rId5" Type="http://schemas.openxmlformats.org/officeDocument/2006/relationships/hyperlink" Target="https://adra-e.eu/" TargetMode="External"/><Relationship Id="rId10" Type="http://schemas.openxmlformats.org/officeDocument/2006/relationships/image" Target="../media/image59.png"/><Relationship Id="rId4" Type="http://schemas.openxmlformats.org/officeDocument/2006/relationships/hyperlink" Target="https://www.hsbooster.eu/" TargetMode="External"/><Relationship Id="rId9" Type="http://schemas.openxmlformats.org/officeDocument/2006/relationships/image" Target="../media/image58.png"/><Relationship Id="rId14" Type="http://schemas.openxmlformats.org/officeDocument/2006/relationships/image" Target="../media/image62.png"/></Relationships>
</file>

<file path=ppt/slides/_rels/slide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
          <p:cNvSpPr txBox="1">
            <a:spLocks noGrp="1"/>
          </p:cNvSpPr>
          <p:nvPr>
            <p:ph type="subTitle" idx="1"/>
          </p:nvPr>
        </p:nvSpPr>
        <p:spPr>
          <a:xfrm>
            <a:off x="564829" y="1078774"/>
            <a:ext cx="4632352" cy="1695612"/>
          </a:xfrm>
          <a:prstGeom prst="rect">
            <a:avLst/>
          </a:prstGeom>
          <a:noFill/>
          <a:ln>
            <a:noFill/>
          </a:ln>
        </p:spPr>
        <p:txBody>
          <a:bodyPr spcFirstLastPara="1" wrap="square" lIns="51829" tIns="25907" rIns="51829" bIns="25907" anchor="t" anchorCtr="0">
            <a:normAutofit/>
          </a:bodyPr>
          <a:lstStyle/>
          <a:p>
            <a:pPr marL="6350" indent="-6350"/>
            <a:r>
              <a:rPr lang="en-US" sz="1800" b="1" dirty="0"/>
              <a:t>Real-world Perspectives on the Interplay Between Standards and Research </a:t>
            </a:r>
          </a:p>
          <a:p>
            <a:endParaRPr lang="en-US" dirty="0"/>
          </a:p>
          <a:p>
            <a:r>
              <a:rPr lang="en-US" dirty="0"/>
              <a:t>Dave Lewis, Trinity College Dublin</a:t>
            </a:r>
          </a:p>
          <a:p>
            <a:r>
              <a:rPr lang="en-GB" dirty="0"/>
              <a:t>Harsh Pandit, Dublin City University</a:t>
            </a:r>
            <a:endParaRPr dirty="0"/>
          </a:p>
          <a:p>
            <a:pPr marL="0" indent="0"/>
            <a:r>
              <a:rPr lang="en-US" dirty="0"/>
              <a:t>ADAPT Centre</a:t>
            </a:r>
            <a:endParaRPr dirty="0"/>
          </a:p>
        </p:txBody>
      </p:sp>
      <p:sp>
        <p:nvSpPr>
          <p:cNvPr id="78" name="Google Shape;78;p1"/>
          <p:cNvSpPr txBox="1">
            <a:spLocks noGrp="1"/>
          </p:cNvSpPr>
          <p:nvPr>
            <p:ph type="sldNum" idx="12"/>
          </p:nvPr>
        </p:nvSpPr>
        <p:spPr>
          <a:xfrm>
            <a:off x="5246290" y="3603403"/>
            <a:ext cx="1555115" cy="206975"/>
          </a:xfrm>
          <a:prstGeom prst="rect">
            <a:avLst/>
          </a:prstGeom>
        </p:spPr>
        <p:txBody>
          <a:bodyPr spcFirstLastPara="1" wrap="square" lIns="51829" tIns="25907" rIns="51829" bIns="25907" anchor="ctr" anchorCtr="0">
            <a:noAutofit/>
          </a:bodyPr>
          <a:lstStyle/>
          <a:p>
            <a:fld id="{00000000-1234-1234-1234-123412341234}" type="slidenum">
              <a:rPr lang="en-US"/>
              <a:pPr/>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6C344-7223-C11D-6635-11BDC6D0BDD5}"/>
              </a:ext>
            </a:extLst>
          </p:cNvPr>
          <p:cNvSpPr>
            <a:spLocks noGrp="1"/>
          </p:cNvSpPr>
          <p:nvPr>
            <p:ph type="title"/>
          </p:nvPr>
        </p:nvSpPr>
        <p:spPr/>
        <p:txBody>
          <a:bodyPr/>
          <a:lstStyle/>
          <a:p>
            <a:r>
              <a:rPr lang="en-US" b="1" dirty="0"/>
              <a:t>Mapping AI Act Requirements to AIMS Requirements</a:t>
            </a:r>
          </a:p>
        </p:txBody>
      </p:sp>
      <p:sp>
        <p:nvSpPr>
          <p:cNvPr id="3" name="Text Placeholder 2">
            <a:extLst>
              <a:ext uri="{FF2B5EF4-FFF2-40B4-BE49-F238E27FC236}">
                <a16:creationId xmlns:a16="http://schemas.microsoft.com/office/drawing/2014/main" id="{88A9CE59-7BC8-F05D-9B90-3C35DE51C58D}"/>
              </a:ext>
            </a:extLst>
          </p:cNvPr>
          <p:cNvSpPr>
            <a:spLocks noGrp="1"/>
          </p:cNvSpPr>
          <p:nvPr>
            <p:ph type="body" idx="1"/>
          </p:nvPr>
        </p:nvSpPr>
        <p:spPr>
          <a:xfrm>
            <a:off x="203963" y="699522"/>
            <a:ext cx="3903527" cy="2535088"/>
          </a:xfrm>
        </p:spPr>
        <p:txBody>
          <a:bodyPr/>
          <a:lstStyle/>
          <a:p>
            <a:r>
              <a:rPr lang="en-IE" sz="1600" dirty="0"/>
              <a:t>TAIR demo: The demo explores the Title III of the Draft AI Act mapped to High-Risk AI System requirements (ISO 42001)</a:t>
            </a:r>
            <a:endParaRPr lang="en-IE" dirty="0"/>
          </a:p>
          <a:p>
            <a:endParaRPr lang="en-US" dirty="0"/>
          </a:p>
        </p:txBody>
      </p:sp>
      <p:sp>
        <p:nvSpPr>
          <p:cNvPr id="8" name="Google Shape;144;p9">
            <a:extLst>
              <a:ext uri="{FF2B5EF4-FFF2-40B4-BE49-F238E27FC236}">
                <a16:creationId xmlns:a16="http://schemas.microsoft.com/office/drawing/2014/main" id="{D2341598-FA29-3B0A-F88A-CED8D4497613}"/>
              </a:ext>
            </a:extLst>
          </p:cNvPr>
          <p:cNvSpPr txBox="1">
            <a:spLocks/>
          </p:cNvSpPr>
          <p:nvPr/>
        </p:nvSpPr>
        <p:spPr>
          <a:xfrm>
            <a:off x="2630087" y="1034943"/>
            <a:ext cx="8563778" cy="2466766"/>
          </a:xfrm>
          <a:prstGeom prst="rect">
            <a:avLst/>
          </a:prstGeom>
          <a:noFill/>
          <a:ln>
            <a:noFill/>
          </a:ln>
        </p:spPr>
        <p:txBody>
          <a:bodyPr spcFirstLastPara="1" wrap="square" lIns="91425" tIns="45700" rIns="91425" bIns="45700" anchor="t" anchorCtr="0">
            <a:normAutofit/>
          </a:bodyPr>
          <a:lstStyle>
            <a:lvl1pPr marL="259187" lvl="0" indent="-194390" algn="l" defTabSz="518373" rtl="0" eaLnBrk="1" latinLnBrk="0" hangingPunct="1">
              <a:lnSpc>
                <a:spcPct val="90000"/>
              </a:lnSpc>
              <a:spcBef>
                <a:spcPts val="567"/>
              </a:spcBef>
              <a:spcAft>
                <a:spcPts val="0"/>
              </a:spcAft>
              <a:buClr>
                <a:schemeClr val="dk1"/>
              </a:buClr>
              <a:buSzPts val="1800"/>
              <a:buFont typeface="Arial" panose="020B0604020202020204" pitchFamily="34" charset="0"/>
              <a:buChar char="•"/>
              <a:defRPr sz="1587" kern="1200">
                <a:solidFill>
                  <a:schemeClr val="tx1"/>
                </a:solidFill>
                <a:latin typeface="+mn-lt"/>
                <a:ea typeface="+mn-ea"/>
                <a:cs typeface="+mn-cs"/>
              </a:defRPr>
            </a:lvl1pPr>
            <a:lvl2pPr marL="518373" lvl="1" indent="-194390" algn="l" defTabSz="518373" rtl="0" eaLnBrk="1" latinLnBrk="0" hangingPunct="1">
              <a:lnSpc>
                <a:spcPct val="90000"/>
              </a:lnSpc>
              <a:spcBef>
                <a:spcPts val="283"/>
              </a:spcBef>
              <a:spcAft>
                <a:spcPts val="0"/>
              </a:spcAft>
              <a:buClr>
                <a:schemeClr val="dk1"/>
              </a:buClr>
              <a:buSzPts val="1800"/>
              <a:buFont typeface="Arial" panose="020B0604020202020204" pitchFamily="34" charset="0"/>
              <a:buChar char="•"/>
              <a:defRPr sz="1361" kern="1200">
                <a:solidFill>
                  <a:schemeClr val="tx1"/>
                </a:solidFill>
                <a:latin typeface="+mn-lt"/>
                <a:ea typeface="+mn-ea"/>
                <a:cs typeface="+mn-cs"/>
              </a:defRPr>
            </a:lvl2pPr>
            <a:lvl3pPr marL="777560" lvl="2" indent="-194390" algn="l" defTabSz="518373" rtl="0" eaLnBrk="1" latinLnBrk="0" hangingPunct="1">
              <a:lnSpc>
                <a:spcPct val="90000"/>
              </a:lnSpc>
              <a:spcBef>
                <a:spcPts val="283"/>
              </a:spcBef>
              <a:spcAft>
                <a:spcPts val="0"/>
              </a:spcAft>
              <a:buClr>
                <a:schemeClr val="dk1"/>
              </a:buClr>
              <a:buSzPts val="1800"/>
              <a:buFont typeface="Arial" panose="020B0604020202020204" pitchFamily="34" charset="0"/>
              <a:buChar char="•"/>
              <a:defRPr sz="1134" kern="1200">
                <a:solidFill>
                  <a:schemeClr val="tx1"/>
                </a:solidFill>
                <a:latin typeface="+mn-lt"/>
                <a:ea typeface="+mn-ea"/>
                <a:cs typeface="+mn-cs"/>
              </a:defRPr>
            </a:lvl3pPr>
            <a:lvl4pPr marL="1036747" lvl="3" indent="-194390" algn="l" defTabSz="518373" rtl="0" eaLnBrk="1" latinLnBrk="0" hangingPunct="1">
              <a:lnSpc>
                <a:spcPct val="90000"/>
              </a:lnSpc>
              <a:spcBef>
                <a:spcPts val="283"/>
              </a:spcBef>
              <a:spcAft>
                <a:spcPts val="0"/>
              </a:spcAft>
              <a:buClr>
                <a:schemeClr val="dk1"/>
              </a:buClr>
              <a:buSzPts val="1800"/>
              <a:buFont typeface="Arial" panose="020B0604020202020204" pitchFamily="34" charset="0"/>
              <a:buChar char="•"/>
              <a:defRPr sz="1020" kern="1200">
                <a:solidFill>
                  <a:schemeClr val="tx1"/>
                </a:solidFill>
                <a:latin typeface="+mn-lt"/>
                <a:ea typeface="+mn-ea"/>
                <a:cs typeface="+mn-cs"/>
              </a:defRPr>
            </a:lvl4pPr>
            <a:lvl5pPr marL="1295933" lvl="4" indent="-194390" algn="l" defTabSz="518373" rtl="0" eaLnBrk="1" latinLnBrk="0" hangingPunct="1">
              <a:lnSpc>
                <a:spcPct val="90000"/>
              </a:lnSpc>
              <a:spcBef>
                <a:spcPts val="283"/>
              </a:spcBef>
              <a:spcAft>
                <a:spcPts val="0"/>
              </a:spcAft>
              <a:buClr>
                <a:schemeClr val="dk1"/>
              </a:buClr>
              <a:buSzPts val="1800"/>
              <a:buFont typeface="Arial" panose="020B0604020202020204" pitchFamily="34" charset="0"/>
              <a:buChar char="•"/>
              <a:defRPr sz="1020" kern="1200">
                <a:solidFill>
                  <a:schemeClr val="tx1"/>
                </a:solidFill>
                <a:latin typeface="+mn-lt"/>
                <a:ea typeface="+mn-ea"/>
                <a:cs typeface="+mn-cs"/>
              </a:defRPr>
            </a:lvl5pPr>
            <a:lvl6pPr marL="1555120" lvl="5" indent="-194390" algn="l" defTabSz="518373" rtl="0" eaLnBrk="1" latinLnBrk="0" hangingPunct="1">
              <a:lnSpc>
                <a:spcPct val="90000"/>
              </a:lnSpc>
              <a:spcBef>
                <a:spcPts val="283"/>
              </a:spcBef>
              <a:spcAft>
                <a:spcPts val="0"/>
              </a:spcAft>
              <a:buClr>
                <a:schemeClr val="dk1"/>
              </a:buClr>
              <a:buSzPts val="1800"/>
              <a:buFont typeface="Arial" panose="020B0604020202020204" pitchFamily="34" charset="0"/>
              <a:buChar char="•"/>
              <a:defRPr sz="1020" kern="1200">
                <a:solidFill>
                  <a:schemeClr val="tx1"/>
                </a:solidFill>
                <a:latin typeface="+mn-lt"/>
                <a:ea typeface="+mn-ea"/>
                <a:cs typeface="+mn-cs"/>
              </a:defRPr>
            </a:lvl6pPr>
            <a:lvl7pPr marL="1814307" lvl="6" indent="-194390" algn="l" defTabSz="518373" rtl="0" eaLnBrk="1" latinLnBrk="0" hangingPunct="1">
              <a:lnSpc>
                <a:spcPct val="90000"/>
              </a:lnSpc>
              <a:spcBef>
                <a:spcPts val="283"/>
              </a:spcBef>
              <a:spcAft>
                <a:spcPts val="0"/>
              </a:spcAft>
              <a:buClr>
                <a:schemeClr val="dk1"/>
              </a:buClr>
              <a:buSzPts val="1800"/>
              <a:buFont typeface="Arial" panose="020B0604020202020204" pitchFamily="34" charset="0"/>
              <a:buChar char="•"/>
              <a:defRPr sz="1020" kern="1200">
                <a:solidFill>
                  <a:schemeClr val="tx1"/>
                </a:solidFill>
                <a:latin typeface="+mn-lt"/>
                <a:ea typeface="+mn-ea"/>
                <a:cs typeface="+mn-cs"/>
              </a:defRPr>
            </a:lvl7pPr>
            <a:lvl8pPr marL="2073493" lvl="7" indent="-194390" algn="l" defTabSz="518373" rtl="0" eaLnBrk="1" latinLnBrk="0" hangingPunct="1">
              <a:lnSpc>
                <a:spcPct val="90000"/>
              </a:lnSpc>
              <a:spcBef>
                <a:spcPts val="283"/>
              </a:spcBef>
              <a:spcAft>
                <a:spcPts val="0"/>
              </a:spcAft>
              <a:buClr>
                <a:schemeClr val="dk1"/>
              </a:buClr>
              <a:buSzPts val="1800"/>
              <a:buFont typeface="Arial" panose="020B0604020202020204" pitchFamily="34" charset="0"/>
              <a:buChar char="•"/>
              <a:defRPr sz="1020" kern="1200">
                <a:solidFill>
                  <a:schemeClr val="tx1"/>
                </a:solidFill>
                <a:latin typeface="+mn-lt"/>
                <a:ea typeface="+mn-ea"/>
                <a:cs typeface="+mn-cs"/>
              </a:defRPr>
            </a:lvl8pPr>
            <a:lvl9pPr marL="2332680" lvl="8" indent="-194390" algn="l" defTabSz="518373" rtl="0" eaLnBrk="1" latinLnBrk="0" hangingPunct="1">
              <a:lnSpc>
                <a:spcPct val="90000"/>
              </a:lnSpc>
              <a:spcBef>
                <a:spcPts val="283"/>
              </a:spcBef>
              <a:spcAft>
                <a:spcPts val="0"/>
              </a:spcAft>
              <a:buClr>
                <a:schemeClr val="dk1"/>
              </a:buClr>
              <a:buSzPts val="1800"/>
              <a:buFont typeface="Arial" panose="020B0604020202020204" pitchFamily="34" charset="0"/>
              <a:buChar char="•"/>
              <a:defRPr sz="1020" kern="1200">
                <a:solidFill>
                  <a:schemeClr val="tx1"/>
                </a:solidFill>
                <a:latin typeface="+mn-lt"/>
                <a:ea typeface="+mn-ea"/>
                <a:cs typeface="+mn-cs"/>
              </a:defRPr>
            </a:lvl9pPr>
          </a:lstStyle>
          <a:p>
            <a:pPr marL="0" indent="0">
              <a:spcBef>
                <a:spcPts val="0"/>
              </a:spcBef>
              <a:buSzPts val="1400"/>
              <a:buFont typeface="Arial" panose="020B0604020202020204" pitchFamily="34" charset="0"/>
              <a:buNone/>
            </a:pPr>
            <a:endParaRPr lang="en-IE" dirty="0"/>
          </a:p>
        </p:txBody>
      </p:sp>
      <p:pic>
        <p:nvPicPr>
          <p:cNvPr id="9" name="Google Shape;145;p9">
            <a:extLst>
              <a:ext uri="{FF2B5EF4-FFF2-40B4-BE49-F238E27FC236}">
                <a16:creationId xmlns:a16="http://schemas.microsoft.com/office/drawing/2014/main" id="{F9CDD361-6091-8DF7-AF59-330B42215EF9}"/>
              </a:ext>
            </a:extLst>
          </p:cNvPr>
          <p:cNvPicPr preferRelativeResize="0"/>
          <p:nvPr/>
        </p:nvPicPr>
        <p:blipFill rotWithShape="1">
          <a:blip r:embed="rId2">
            <a:alphaModFix/>
          </a:blip>
          <a:srcRect/>
          <a:stretch/>
        </p:blipFill>
        <p:spPr>
          <a:xfrm>
            <a:off x="4895603" y="665524"/>
            <a:ext cx="1623627" cy="672509"/>
          </a:xfrm>
          <a:prstGeom prst="rect">
            <a:avLst/>
          </a:prstGeom>
          <a:noFill/>
          <a:ln>
            <a:noFill/>
          </a:ln>
        </p:spPr>
      </p:pic>
      <p:sp>
        <p:nvSpPr>
          <p:cNvPr id="10" name="Google Shape;148;p9">
            <a:extLst>
              <a:ext uri="{FF2B5EF4-FFF2-40B4-BE49-F238E27FC236}">
                <a16:creationId xmlns:a16="http://schemas.microsoft.com/office/drawing/2014/main" id="{8DE80813-A382-A4C7-DB07-DEB7A733DBED}"/>
              </a:ext>
            </a:extLst>
          </p:cNvPr>
          <p:cNvSpPr txBox="1"/>
          <p:nvPr/>
        </p:nvSpPr>
        <p:spPr>
          <a:xfrm>
            <a:off x="0" y="3628682"/>
            <a:ext cx="5290368" cy="2461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IE" sz="500" dirty="0">
                <a:solidFill>
                  <a:schemeClr val="dk1"/>
                </a:solidFill>
                <a:latin typeface="Calibri"/>
                <a:ea typeface="Calibri"/>
                <a:cs typeface="Calibri"/>
                <a:sym typeface="Calibri"/>
              </a:rPr>
              <a:t>This project has received funding as a research gift from Meta and is supported by the Science Foundation Ireland under Grant Agreement No 13/RC/2106_P2 at the ADAPT SFI Research Centre and the European Union’s Horizon 2020 Marie </a:t>
            </a:r>
            <a:r>
              <a:rPr lang="en-IE" sz="500" dirty="0" err="1">
                <a:solidFill>
                  <a:schemeClr val="dk1"/>
                </a:solidFill>
                <a:latin typeface="Calibri"/>
                <a:ea typeface="Calibri"/>
                <a:cs typeface="Calibri"/>
                <a:sym typeface="Calibri"/>
              </a:rPr>
              <a:t>Skłodowska</a:t>
            </a:r>
            <a:r>
              <a:rPr lang="en-IE" sz="500" dirty="0">
                <a:solidFill>
                  <a:schemeClr val="dk1"/>
                </a:solidFill>
                <a:latin typeface="Calibri"/>
                <a:ea typeface="Calibri"/>
                <a:cs typeface="Calibri"/>
                <a:sym typeface="Calibri"/>
              </a:rPr>
              <a:t>-Curie grant agreement No 813497 for the PROTECT ITN.</a:t>
            </a:r>
            <a:endParaRPr sz="500" dirty="0">
              <a:solidFill>
                <a:schemeClr val="dk1"/>
              </a:solidFill>
              <a:latin typeface="Calibri"/>
              <a:ea typeface="Calibri"/>
              <a:cs typeface="Calibri"/>
              <a:sym typeface="Calibri"/>
            </a:endParaRPr>
          </a:p>
        </p:txBody>
      </p:sp>
      <p:pic>
        <p:nvPicPr>
          <p:cNvPr id="12" name="Google Shape;150;p9">
            <a:extLst>
              <a:ext uri="{FF2B5EF4-FFF2-40B4-BE49-F238E27FC236}">
                <a16:creationId xmlns:a16="http://schemas.microsoft.com/office/drawing/2014/main" id="{27E05052-94D1-D59A-FFD0-485C7622D5DF}"/>
              </a:ext>
            </a:extLst>
          </p:cNvPr>
          <p:cNvPicPr preferRelativeResize="0"/>
          <p:nvPr/>
        </p:nvPicPr>
        <p:blipFill rotWithShape="1">
          <a:blip r:embed="rId3">
            <a:alphaModFix/>
          </a:blip>
          <a:srcRect/>
          <a:stretch/>
        </p:blipFill>
        <p:spPr>
          <a:xfrm>
            <a:off x="203963" y="1807536"/>
            <a:ext cx="3798544" cy="1427074"/>
          </a:xfrm>
          <a:prstGeom prst="rect">
            <a:avLst/>
          </a:prstGeom>
          <a:noFill/>
          <a:ln>
            <a:noFill/>
          </a:ln>
        </p:spPr>
      </p:pic>
      <p:pic>
        <p:nvPicPr>
          <p:cNvPr id="11" name="Google Shape;149;p9">
            <a:extLst>
              <a:ext uri="{FF2B5EF4-FFF2-40B4-BE49-F238E27FC236}">
                <a16:creationId xmlns:a16="http://schemas.microsoft.com/office/drawing/2014/main" id="{49682F32-7C40-09D3-BC59-E34ABA46D33A}"/>
              </a:ext>
            </a:extLst>
          </p:cNvPr>
          <p:cNvPicPr preferRelativeResize="0"/>
          <p:nvPr/>
        </p:nvPicPr>
        <p:blipFill rotWithShape="1">
          <a:blip r:embed="rId4">
            <a:alphaModFix/>
          </a:blip>
          <a:srcRect/>
          <a:stretch/>
        </p:blipFill>
        <p:spPr>
          <a:xfrm>
            <a:off x="3773442" y="1315133"/>
            <a:ext cx="3033851" cy="2170303"/>
          </a:xfrm>
          <a:prstGeom prst="rect">
            <a:avLst/>
          </a:prstGeom>
          <a:noFill/>
          <a:ln>
            <a:noFill/>
          </a:ln>
        </p:spPr>
      </p:pic>
      <p:sp>
        <p:nvSpPr>
          <p:cNvPr id="14" name="TextBox 13">
            <a:extLst>
              <a:ext uri="{FF2B5EF4-FFF2-40B4-BE49-F238E27FC236}">
                <a16:creationId xmlns:a16="http://schemas.microsoft.com/office/drawing/2014/main" id="{65FC02CB-CEBF-0569-16CB-617CB1372B05}"/>
              </a:ext>
            </a:extLst>
          </p:cNvPr>
          <p:cNvSpPr txBox="1"/>
          <p:nvPr/>
        </p:nvSpPr>
        <p:spPr>
          <a:xfrm>
            <a:off x="-94247" y="3330893"/>
            <a:ext cx="5602704" cy="258532"/>
          </a:xfrm>
          <a:prstGeom prst="rect">
            <a:avLst/>
          </a:prstGeom>
          <a:noFill/>
        </p:spPr>
        <p:txBody>
          <a:bodyPr wrap="square">
            <a:spAutoFit/>
          </a:bodyPr>
          <a:lstStyle/>
          <a:p>
            <a:pPr marL="302384" lvl="1" algn="l" rtl="0">
              <a:lnSpc>
                <a:spcPct val="90000"/>
              </a:lnSpc>
              <a:spcBef>
                <a:spcPts val="283"/>
              </a:spcBef>
              <a:spcAft>
                <a:spcPts val="0"/>
              </a:spcAft>
              <a:buSzPts val="2400"/>
            </a:pPr>
            <a:r>
              <a:rPr lang="en-US" sz="1200" u="sng" dirty="0">
                <a:solidFill>
                  <a:schemeClr val="hlink"/>
                </a:solidFill>
                <a:hlinkClick r:id="rId5"/>
              </a:rPr>
              <a:t>https://tair.adaptcentre.ie</a:t>
            </a:r>
            <a:endParaRPr lang="en-US" sz="1200" dirty="0"/>
          </a:p>
        </p:txBody>
      </p:sp>
    </p:spTree>
    <p:extLst>
      <p:ext uri="{BB962C8B-B14F-4D97-AF65-F5344CB8AC3E}">
        <p14:creationId xmlns:p14="http://schemas.microsoft.com/office/powerpoint/2010/main" val="410301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sldNum" idx="12"/>
          </p:nvPr>
        </p:nvSpPr>
        <p:spPr>
          <a:xfrm>
            <a:off x="5246290" y="3603403"/>
            <a:ext cx="1555115" cy="206989"/>
          </a:xfrm>
          <a:prstGeom prst="rect">
            <a:avLst/>
          </a:prstGeom>
          <a:noFill/>
          <a:ln>
            <a:noFill/>
          </a:ln>
        </p:spPr>
        <p:txBody>
          <a:bodyPr spcFirstLastPara="1" wrap="square" lIns="51829" tIns="25907" rIns="51829" bIns="25907" anchor="ctr" anchorCtr="0">
            <a:noAutofit/>
          </a:bodyPr>
          <a:lstStyle/>
          <a:p>
            <a:fld id="{00000000-1234-1234-1234-123412341234}" type="slidenum">
              <a:rPr lang="en-US"/>
              <a:pPr/>
              <a:t>11</a:t>
            </a:fld>
            <a:endParaRPr/>
          </a:p>
        </p:txBody>
      </p:sp>
      <p:sp>
        <p:nvSpPr>
          <p:cNvPr id="182" name="Google Shape;182;p27"/>
          <p:cNvSpPr txBox="1">
            <a:spLocks noGrp="1"/>
          </p:cNvSpPr>
          <p:nvPr>
            <p:ph type="title"/>
          </p:nvPr>
        </p:nvSpPr>
        <p:spPr>
          <a:xfrm>
            <a:off x="315707" y="136015"/>
            <a:ext cx="5116103" cy="402536"/>
          </a:xfrm>
          <a:prstGeom prst="rect">
            <a:avLst/>
          </a:prstGeom>
          <a:noFill/>
          <a:ln>
            <a:noFill/>
          </a:ln>
        </p:spPr>
        <p:txBody>
          <a:bodyPr spcFirstLastPara="1" wrap="square" lIns="51829" tIns="25907" rIns="51829" bIns="25907" anchor="ctr" anchorCtr="0">
            <a:noAutofit/>
          </a:bodyPr>
          <a:lstStyle/>
          <a:p>
            <a:r>
              <a:rPr lang="en-US" dirty="0">
                <a:solidFill>
                  <a:srgbClr val="23737F"/>
                </a:solidFill>
              </a:rPr>
              <a:t>Open Vocabulary and Tools for AI Risks</a:t>
            </a:r>
            <a:endParaRPr dirty="0">
              <a:solidFill>
                <a:srgbClr val="23737F"/>
              </a:solidFill>
            </a:endParaRPr>
          </a:p>
        </p:txBody>
      </p:sp>
      <p:sp>
        <p:nvSpPr>
          <p:cNvPr id="183" name="Google Shape;183;p27"/>
          <p:cNvSpPr txBox="1">
            <a:spLocks noGrp="1"/>
          </p:cNvSpPr>
          <p:nvPr>
            <p:ph type="body" idx="1"/>
          </p:nvPr>
        </p:nvSpPr>
        <p:spPr>
          <a:xfrm>
            <a:off x="-85996" y="670259"/>
            <a:ext cx="4292217" cy="841167"/>
          </a:xfrm>
          <a:prstGeom prst="rect">
            <a:avLst/>
          </a:prstGeom>
          <a:noFill/>
          <a:ln>
            <a:noFill/>
          </a:ln>
        </p:spPr>
        <p:txBody>
          <a:bodyPr spcFirstLastPara="1" wrap="square" lIns="51829" tIns="25907" rIns="51829" bIns="25907" anchor="t" anchorCtr="0">
            <a:normAutofit fontScale="92500" lnSpcReduction="20000"/>
          </a:bodyPr>
          <a:lstStyle/>
          <a:p>
            <a:pPr lvl="1"/>
            <a:r>
              <a:rPr lang="en-US" sz="1500" dirty="0">
                <a:ea typeface="Arial"/>
                <a:cs typeface="Arial"/>
                <a:sym typeface="Arial"/>
              </a:rPr>
              <a:t>The AI Act</a:t>
            </a:r>
            <a:endParaRPr sz="1500" dirty="0"/>
          </a:p>
          <a:p>
            <a:pPr lvl="1"/>
            <a:r>
              <a:rPr lang="en-US" sz="1500" dirty="0">
                <a:ea typeface="Arial"/>
                <a:cs typeface="Arial"/>
                <a:sym typeface="Arial"/>
              </a:rPr>
              <a:t>ISO/IEC 22989 AI concepts and terminology and </a:t>
            </a:r>
            <a:r>
              <a:rPr lang="en-IE" sz="1500" b="0" i="0" dirty="0">
                <a:solidFill>
                  <a:srgbClr val="212529"/>
                </a:solidFill>
                <a:effectLst/>
              </a:rPr>
              <a:t>ISO/IEC 23894 AI Risk</a:t>
            </a:r>
            <a:endParaRPr sz="1500" dirty="0"/>
          </a:p>
          <a:p>
            <a:pPr lvl="1"/>
            <a:r>
              <a:rPr lang="en-US" sz="1500" dirty="0">
                <a:ea typeface="Arial"/>
                <a:cs typeface="Arial"/>
                <a:sym typeface="Arial"/>
              </a:rPr>
              <a:t>AI Watch’s taxonomy </a:t>
            </a:r>
            <a:endParaRPr sz="1500" dirty="0"/>
          </a:p>
          <a:p>
            <a:pPr indent="-129593">
              <a:buNone/>
            </a:pPr>
            <a:endParaRPr dirty="0"/>
          </a:p>
        </p:txBody>
      </p:sp>
      <p:sp>
        <p:nvSpPr>
          <p:cNvPr id="184" name="Google Shape;184;p27"/>
          <p:cNvSpPr/>
          <p:nvPr/>
        </p:nvSpPr>
        <p:spPr>
          <a:xfrm>
            <a:off x="203122" y="1543414"/>
            <a:ext cx="1206540" cy="987038"/>
          </a:xfrm>
          <a:prstGeom prst="roundRect">
            <a:avLst>
              <a:gd name="adj" fmla="val 9028"/>
            </a:avLst>
          </a:prstGeom>
          <a:solidFill>
            <a:schemeClr val="accent3">
              <a:alpha val="24705"/>
            </a:schemeClr>
          </a:solidFill>
          <a:ln>
            <a:noFill/>
          </a:ln>
        </p:spPr>
        <p:txBody>
          <a:bodyPr spcFirstLastPara="1" wrap="square" lIns="51829" tIns="25907" rIns="51829" bIns="25907" anchor="t" anchorCtr="0">
            <a:noAutofit/>
          </a:bodyPr>
          <a:lstStyle/>
          <a:p>
            <a:r>
              <a:rPr lang="en-US" sz="907" b="1" u="sng" dirty="0">
                <a:solidFill>
                  <a:schemeClr val="dk1"/>
                </a:solidFill>
                <a:latin typeface="Arial"/>
                <a:ea typeface="Arial"/>
                <a:cs typeface="Arial"/>
                <a:sym typeface="Arial"/>
              </a:rPr>
              <a:t>AI</a:t>
            </a:r>
            <a:endParaRPr sz="794" b="1" u="sng" dirty="0">
              <a:solidFill>
                <a:schemeClr val="dk1"/>
              </a:solidFill>
              <a:latin typeface="Arial"/>
              <a:ea typeface="Arial"/>
              <a:cs typeface="Arial"/>
              <a:sym typeface="Arial"/>
            </a:endParaRPr>
          </a:p>
          <a:p>
            <a:r>
              <a:rPr lang="en-US" sz="794" dirty="0">
                <a:solidFill>
                  <a:schemeClr val="dk1"/>
                </a:solidFill>
                <a:latin typeface="Arial"/>
                <a:ea typeface="Arial"/>
                <a:cs typeface="Arial"/>
                <a:sym typeface="Arial"/>
              </a:rPr>
              <a:t>Techniques (19)</a:t>
            </a:r>
            <a:endParaRPr sz="1020" dirty="0"/>
          </a:p>
          <a:p>
            <a:r>
              <a:rPr lang="en-US" sz="794" dirty="0">
                <a:solidFill>
                  <a:schemeClr val="dk1"/>
                </a:solidFill>
                <a:latin typeface="Arial"/>
                <a:ea typeface="Arial"/>
                <a:cs typeface="Arial"/>
                <a:sym typeface="Arial"/>
              </a:rPr>
              <a:t>Capabilities (30)</a:t>
            </a:r>
            <a:endParaRPr sz="1020" dirty="0"/>
          </a:p>
          <a:p>
            <a:r>
              <a:rPr lang="en-US" sz="794" dirty="0">
                <a:solidFill>
                  <a:schemeClr val="dk1"/>
                </a:solidFill>
                <a:latin typeface="Arial"/>
                <a:ea typeface="Arial"/>
                <a:cs typeface="Arial"/>
                <a:sym typeface="Arial"/>
              </a:rPr>
              <a:t>Types of AI (17)</a:t>
            </a:r>
            <a:endParaRPr sz="1020" dirty="0"/>
          </a:p>
          <a:p>
            <a:r>
              <a:rPr lang="en-US" sz="794" dirty="0">
                <a:solidFill>
                  <a:schemeClr val="dk1"/>
                </a:solidFill>
                <a:latin typeface="Arial"/>
                <a:ea typeface="Arial"/>
                <a:cs typeface="Arial"/>
                <a:sym typeface="Arial"/>
              </a:rPr>
              <a:t>Components (34)</a:t>
            </a:r>
            <a:endParaRPr sz="1020" dirty="0"/>
          </a:p>
          <a:p>
            <a:r>
              <a:rPr lang="en-US" sz="794" dirty="0">
                <a:solidFill>
                  <a:schemeClr val="dk1"/>
                </a:solidFill>
                <a:latin typeface="Arial"/>
                <a:ea typeface="Arial"/>
                <a:cs typeface="Arial"/>
                <a:sym typeface="Arial"/>
              </a:rPr>
              <a:t>Characteristics (20)</a:t>
            </a:r>
            <a:endParaRPr sz="1020" dirty="0"/>
          </a:p>
          <a:p>
            <a:r>
              <a:rPr lang="en-US" sz="794" dirty="0">
                <a:solidFill>
                  <a:schemeClr val="dk1"/>
                </a:solidFill>
                <a:latin typeface="Arial"/>
                <a:ea typeface="Arial"/>
                <a:cs typeface="Arial"/>
                <a:sym typeface="Arial"/>
              </a:rPr>
              <a:t>Outputs (6)</a:t>
            </a:r>
            <a:endParaRPr sz="1020" dirty="0"/>
          </a:p>
        </p:txBody>
      </p:sp>
      <p:sp>
        <p:nvSpPr>
          <p:cNvPr id="185" name="Google Shape;185;p27"/>
          <p:cNvSpPr/>
          <p:nvPr/>
        </p:nvSpPr>
        <p:spPr>
          <a:xfrm>
            <a:off x="218772" y="2569701"/>
            <a:ext cx="1206540" cy="495916"/>
          </a:xfrm>
          <a:prstGeom prst="roundRect">
            <a:avLst>
              <a:gd name="adj" fmla="val 9028"/>
            </a:avLst>
          </a:prstGeom>
          <a:solidFill>
            <a:schemeClr val="accent3">
              <a:alpha val="24705"/>
            </a:schemeClr>
          </a:solidFill>
          <a:ln>
            <a:noFill/>
          </a:ln>
        </p:spPr>
        <p:txBody>
          <a:bodyPr spcFirstLastPara="1" wrap="square" lIns="51829" tIns="25907" rIns="51829" bIns="25907" anchor="t" anchorCtr="0">
            <a:noAutofit/>
          </a:bodyPr>
          <a:lstStyle/>
          <a:p>
            <a:r>
              <a:rPr lang="en-US" sz="907" b="1" u="sng" dirty="0">
                <a:solidFill>
                  <a:schemeClr val="dk1"/>
                </a:solidFill>
                <a:latin typeface="Arial"/>
                <a:ea typeface="Arial"/>
                <a:cs typeface="Arial"/>
                <a:sym typeface="Arial"/>
              </a:rPr>
              <a:t>Uses of AI</a:t>
            </a:r>
            <a:endParaRPr sz="1020" dirty="0"/>
          </a:p>
          <a:p>
            <a:r>
              <a:rPr lang="en-US" sz="794" dirty="0">
                <a:solidFill>
                  <a:schemeClr val="dk1"/>
                </a:solidFill>
                <a:latin typeface="Arial"/>
                <a:ea typeface="Arial"/>
                <a:cs typeface="Arial"/>
                <a:sym typeface="Arial"/>
              </a:rPr>
              <a:t>Purposes (114)</a:t>
            </a:r>
            <a:endParaRPr sz="1020" dirty="0"/>
          </a:p>
          <a:p>
            <a:r>
              <a:rPr lang="en-US" sz="794" dirty="0">
                <a:solidFill>
                  <a:schemeClr val="dk1"/>
                </a:solidFill>
                <a:latin typeface="Arial"/>
                <a:ea typeface="Arial"/>
                <a:cs typeface="Arial"/>
                <a:sym typeface="Arial"/>
              </a:rPr>
              <a:t>Domains (13)</a:t>
            </a:r>
            <a:endParaRPr sz="1020" dirty="0"/>
          </a:p>
        </p:txBody>
      </p:sp>
      <p:sp>
        <p:nvSpPr>
          <p:cNvPr id="186" name="Google Shape;186;p27"/>
          <p:cNvSpPr/>
          <p:nvPr/>
        </p:nvSpPr>
        <p:spPr>
          <a:xfrm>
            <a:off x="1450393" y="1543414"/>
            <a:ext cx="1206540" cy="966375"/>
          </a:xfrm>
          <a:prstGeom prst="roundRect">
            <a:avLst>
              <a:gd name="adj" fmla="val 9028"/>
            </a:avLst>
          </a:prstGeom>
          <a:solidFill>
            <a:schemeClr val="accent3">
              <a:alpha val="24705"/>
            </a:schemeClr>
          </a:solidFill>
          <a:ln>
            <a:noFill/>
          </a:ln>
        </p:spPr>
        <p:txBody>
          <a:bodyPr spcFirstLastPara="1" wrap="square" lIns="51829" tIns="25907" rIns="51829" bIns="25907" anchor="t" anchorCtr="0">
            <a:noAutofit/>
          </a:bodyPr>
          <a:lstStyle/>
          <a:p>
            <a:r>
              <a:rPr lang="en-US" sz="907" b="1" u="sng" dirty="0">
                <a:solidFill>
                  <a:schemeClr val="dk1"/>
                </a:solidFill>
                <a:latin typeface="Arial"/>
                <a:ea typeface="Arial"/>
                <a:cs typeface="Arial"/>
                <a:sym typeface="Arial"/>
              </a:rPr>
              <a:t>Risk</a:t>
            </a:r>
            <a:endParaRPr sz="1020" dirty="0"/>
          </a:p>
          <a:p>
            <a:r>
              <a:rPr lang="en-US" sz="794" dirty="0">
                <a:solidFill>
                  <a:schemeClr val="dk1"/>
                </a:solidFill>
                <a:latin typeface="Arial"/>
                <a:ea typeface="Arial"/>
                <a:cs typeface="Arial"/>
                <a:sym typeface="Arial"/>
              </a:rPr>
              <a:t>Risk Sources (43)</a:t>
            </a:r>
            <a:endParaRPr sz="1020" dirty="0"/>
          </a:p>
          <a:p>
            <a:r>
              <a:rPr lang="en-US" sz="794" dirty="0">
                <a:solidFill>
                  <a:schemeClr val="dk1"/>
                </a:solidFill>
                <a:latin typeface="Arial"/>
                <a:ea typeface="Arial"/>
                <a:cs typeface="Arial"/>
                <a:sym typeface="Arial"/>
              </a:rPr>
              <a:t>Consequences (4)</a:t>
            </a:r>
            <a:endParaRPr sz="1020" dirty="0"/>
          </a:p>
          <a:p>
            <a:r>
              <a:rPr lang="en-US" sz="794" dirty="0">
                <a:solidFill>
                  <a:schemeClr val="dk1"/>
                </a:solidFill>
                <a:latin typeface="Arial"/>
                <a:ea typeface="Arial"/>
                <a:cs typeface="Arial"/>
                <a:sym typeface="Arial"/>
              </a:rPr>
              <a:t>Impacts(12)</a:t>
            </a:r>
            <a:endParaRPr sz="1020" dirty="0"/>
          </a:p>
          <a:p>
            <a:r>
              <a:rPr lang="en-US" sz="794" dirty="0">
                <a:solidFill>
                  <a:schemeClr val="dk1"/>
                </a:solidFill>
                <a:latin typeface="Arial"/>
                <a:ea typeface="Arial"/>
                <a:cs typeface="Arial"/>
                <a:sym typeface="Arial"/>
              </a:rPr>
              <a:t>Impact areas (5)</a:t>
            </a:r>
            <a:endParaRPr sz="1020" dirty="0"/>
          </a:p>
          <a:p>
            <a:r>
              <a:rPr lang="en-US" sz="794" dirty="0">
                <a:solidFill>
                  <a:schemeClr val="dk1"/>
                </a:solidFill>
                <a:latin typeface="Arial"/>
                <a:ea typeface="Arial"/>
                <a:cs typeface="Arial"/>
                <a:sym typeface="Arial"/>
              </a:rPr>
              <a:t>Controls (18)</a:t>
            </a:r>
            <a:endParaRPr sz="1020" dirty="0"/>
          </a:p>
        </p:txBody>
      </p:sp>
      <p:sp>
        <p:nvSpPr>
          <p:cNvPr id="187" name="Google Shape;187;p27"/>
          <p:cNvSpPr/>
          <p:nvPr/>
        </p:nvSpPr>
        <p:spPr>
          <a:xfrm>
            <a:off x="1456843" y="2569701"/>
            <a:ext cx="1206540" cy="495916"/>
          </a:xfrm>
          <a:prstGeom prst="roundRect">
            <a:avLst>
              <a:gd name="adj" fmla="val 9028"/>
            </a:avLst>
          </a:prstGeom>
          <a:solidFill>
            <a:schemeClr val="accent3">
              <a:alpha val="24705"/>
            </a:schemeClr>
          </a:solidFill>
          <a:ln>
            <a:noFill/>
          </a:ln>
        </p:spPr>
        <p:txBody>
          <a:bodyPr spcFirstLastPara="1" wrap="square" lIns="51829" tIns="25907" rIns="51829" bIns="25907" anchor="t" anchorCtr="0">
            <a:noAutofit/>
          </a:bodyPr>
          <a:lstStyle/>
          <a:p>
            <a:r>
              <a:rPr lang="en-US" sz="907" b="1" u="sng" dirty="0">
                <a:solidFill>
                  <a:schemeClr val="dk1"/>
                </a:solidFill>
                <a:latin typeface="Arial"/>
                <a:ea typeface="Arial"/>
                <a:cs typeface="Arial"/>
                <a:sym typeface="Arial"/>
              </a:rPr>
              <a:t>Stakeholder</a:t>
            </a:r>
            <a:endParaRPr sz="1020" dirty="0"/>
          </a:p>
          <a:p>
            <a:r>
              <a:rPr lang="en-US" sz="794" dirty="0">
                <a:solidFill>
                  <a:schemeClr val="dk1"/>
                </a:solidFill>
                <a:latin typeface="Arial"/>
                <a:ea typeface="Arial"/>
                <a:cs typeface="Arial"/>
                <a:sym typeface="Arial"/>
              </a:rPr>
              <a:t>Stakeholder roles (40)</a:t>
            </a:r>
            <a:endParaRPr sz="1020" dirty="0"/>
          </a:p>
        </p:txBody>
      </p:sp>
      <p:sp>
        <p:nvSpPr>
          <p:cNvPr id="188" name="Google Shape;188;p27"/>
          <p:cNvSpPr/>
          <p:nvPr/>
        </p:nvSpPr>
        <p:spPr>
          <a:xfrm>
            <a:off x="2697664" y="1543413"/>
            <a:ext cx="1238070" cy="614926"/>
          </a:xfrm>
          <a:prstGeom prst="roundRect">
            <a:avLst>
              <a:gd name="adj" fmla="val 9028"/>
            </a:avLst>
          </a:prstGeom>
          <a:solidFill>
            <a:schemeClr val="accent3">
              <a:alpha val="24705"/>
            </a:schemeClr>
          </a:solidFill>
          <a:ln>
            <a:noFill/>
          </a:ln>
        </p:spPr>
        <p:txBody>
          <a:bodyPr spcFirstLastPara="1" wrap="square" lIns="51829" tIns="25907" rIns="51829" bIns="25907" anchor="t" anchorCtr="0">
            <a:noAutofit/>
          </a:bodyPr>
          <a:lstStyle/>
          <a:p>
            <a:r>
              <a:rPr lang="en-US" sz="907" b="1" u="sng" dirty="0">
                <a:solidFill>
                  <a:schemeClr val="dk1"/>
                </a:solidFill>
                <a:latin typeface="Arial"/>
                <a:ea typeface="Arial"/>
                <a:cs typeface="Arial"/>
                <a:sym typeface="Arial"/>
              </a:rPr>
              <a:t>Document and standard</a:t>
            </a:r>
            <a:endParaRPr sz="1020" dirty="0"/>
          </a:p>
          <a:p>
            <a:r>
              <a:rPr lang="en-US" sz="794" dirty="0">
                <a:solidFill>
                  <a:schemeClr val="dk1"/>
                </a:solidFill>
                <a:latin typeface="Arial"/>
                <a:ea typeface="Arial"/>
                <a:cs typeface="Arial"/>
                <a:sym typeface="Arial"/>
              </a:rPr>
              <a:t>Documents (12)</a:t>
            </a:r>
            <a:endParaRPr sz="1020" dirty="0"/>
          </a:p>
          <a:p>
            <a:r>
              <a:rPr lang="en-US" sz="794" dirty="0">
                <a:solidFill>
                  <a:schemeClr val="dk1"/>
                </a:solidFill>
                <a:latin typeface="Arial"/>
                <a:ea typeface="Arial"/>
                <a:cs typeface="Arial"/>
                <a:sym typeface="Arial"/>
              </a:rPr>
              <a:t>Standard (22)</a:t>
            </a:r>
            <a:endParaRPr sz="1020" dirty="0"/>
          </a:p>
        </p:txBody>
      </p:sp>
      <p:sp>
        <p:nvSpPr>
          <p:cNvPr id="3" name="TextBox 2">
            <a:extLst>
              <a:ext uri="{FF2B5EF4-FFF2-40B4-BE49-F238E27FC236}">
                <a16:creationId xmlns:a16="http://schemas.microsoft.com/office/drawing/2014/main" id="{AD2D94CD-8D83-6A17-FE22-B00047DFFCC7}"/>
              </a:ext>
            </a:extLst>
          </p:cNvPr>
          <p:cNvSpPr txBox="1"/>
          <p:nvPr/>
        </p:nvSpPr>
        <p:spPr>
          <a:xfrm>
            <a:off x="4344767" y="3603403"/>
            <a:ext cx="3501188" cy="258532"/>
          </a:xfrm>
          <a:prstGeom prst="rect">
            <a:avLst/>
          </a:prstGeom>
          <a:noFill/>
        </p:spPr>
        <p:txBody>
          <a:bodyPr wrap="square">
            <a:spAutoFit/>
          </a:bodyPr>
          <a:lstStyle/>
          <a:p>
            <a:pPr marL="302384" lvl="1" algn="l" rtl="0">
              <a:lnSpc>
                <a:spcPct val="90000"/>
              </a:lnSpc>
              <a:spcBef>
                <a:spcPts val="283"/>
              </a:spcBef>
              <a:spcAft>
                <a:spcPts val="0"/>
              </a:spcAft>
              <a:buSzPts val="2400"/>
            </a:pPr>
            <a:r>
              <a:rPr lang="en-US" sz="1200" u="sng" dirty="0">
                <a:solidFill>
                  <a:schemeClr val="hlink"/>
                </a:solidFill>
                <a:hlinkClick r:id="rId3"/>
              </a:rPr>
              <a:t>https://regtech.adaptcentre.ie</a:t>
            </a:r>
            <a:endParaRPr lang="en-US" sz="1200" dirty="0"/>
          </a:p>
        </p:txBody>
      </p:sp>
      <p:pic>
        <p:nvPicPr>
          <p:cNvPr id="4" name="Google Shape;156;p24">
            <a:extLst>
              <a:ext uri="{FF2B5EF4-FFF2-40B4-BE49-F238E27FC236}">
                <a16:creationId xmlns:a16="http://schemas.microsoft.com/office/drawing/2014/main" id="{3D509783-F13E-99BA-0FDE-3DAA39CB57EF}"/>
              </a:ext>
            </a:extLst>
          </p:cNvPr>
          <p:cNvPicPr preferRelativeResize="0"/>
          <p:nvPr/>
        </p:nvPicPr>
        <p:blipFill rotWithShape="1">
          <a:blip r:embed="rId4">
            <a:alphaModFix/>
          </a:blip>
          <a:srcRect/>
          <a:stretch/>
        </p:blipFill>
        <p:spPr>
          <a:xfrm>
            <a:off x="2663383" y="2122074"/>
            <a:ext cx="1961967" cy="1765714"/>
          </a:xfrm>
          <a:prstGeom prst="rect">
            <a:avLst/>
          </a:prstGeom>
          <a:noFill/>
          <a:ln>
            <a:solidFill>
              <a:schemeClr val="tx1"/>
            </a:solidFill>
          </a:ln>
        </p:spPr>
      </p:pic>
      <p:pic>
        <p:nvPicPr>
          <p:cNvPr id="189" name="Google Shape;189;p27"/>
          <p:cNvPicPr preferRelativeResize="0"/>
          <p:nvPr/>
        </p:nvPicPr>
        <p:blipFill rotWithShape="1">
          <a:blip r:embed="rId5">
            <a:alphaModFix/>
          </a:blip>
          <a:srcRect/>
          <a:stretch/>
        </p:blipFill>
        <p:spPr>
          <a:xfrm>
            <a:off x="4099524" y="659477"/>
            <a:ext cx="2724115" cy="2923327"/>
          </a:xfrm>
          <a:prstGeom prst="rect">
            <a:avLst/>
          </a:prstGeom>
          <a:noFill/>
          <a:ln>
            <a:solidFill>
              <a:schemeClr val="tx1"/>
            </a:solidFill>
          </a:ln>
        </p:spPr>
      </p:pic>
      <p:pic>
        <p:nvPicPr>
          <p:cNvPr id="5" name="Google Shape;157;p24">
            <a:extLst>
              <a:ext uri="{FF2B5EF4-FFF2-40B4-BE49-F238E27FC236}">
                <a16:creationId xmlns:a16="http://schemas.microsoft.com/office/drawing/2014/main" id="{1B211A77-0706-B943-F859-3570F4D154DE}"/>
              </a:ext>
            </a:extLst>
          </p:cNvPr>
          <p:cNvPicPr preferRelativeResize="0"/>
          <p:nvPr/>
        </p:nvPicPr>
        <p:blipFill rotWithShape="1">
          <a:blip r:embed="rId6">
            <a:alphaModFix/>
          </a:blip>
          <a:srcRect/>
          <a:stretch/>
        </p:blipFill>
        <p:spPr>
          <a:xfrm>
            <a:off x="575839" y="3171397"/>
            <a:ext cx="1485226" cy="716391"/>
          </a:xfrm>
          <a:prstGeom prst="rect">
            <a:avLst/>
          </a:prstGeom>
          <a:noFill/>
          <a:ln w="50800" cap="flat" cmpd="sng">
            <a:no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43E1-600B-A617-776F-B17B6C007CA7}"/>
              </a:ext>
            </a:extLst>
          </p:cNvPr>
          <p:cNvSpPr>
            <a:spLocks noGrp="1"/>
          </p:cNvSpPr>
          <p:nvPr>
            <p:ph type="title"/>
          </p:nvPr>
        </p:nvSpPr>
        <p:spPr/>
        <p:txBody>
          <a:bodyPr/>
          <a:lstStyle/>
          <a:p>
            <a:r>
              <a:rPr lang="en-US" b="1" dirty="0">
                <a:solidFill>
                  <a:schemeClr val="accent5">
                    <a:lumMod val="75000"/>
                  </a:schemeClr>
                </a:solidFill>
              </a:rPr>
              <a:t>Research</a:t>
            </a:r>
            <a:r>
              <a:rPr lang="en-US" b="1" dirty="0">
                <a:solidFill>
                  <a:srgbClr val="FF0000"/>
                </a:solidFill>
              </a:rPr>
              <a:t> </a:t>
            </a:r>
            <a:r>
              <a:rPr lang="en-US" b="1" dirty="0">
                <a:solidFill>
                  <a:schemeClr val="tx1"/>
                </a:solidFill>
              </a:rPr>
              <a:t>&amp;</a:t>
            </a:r>
            <a:r>
              <a:rPr lang="en-US" b="1" dirty="0">
                <a:solidFill>
                  <a:srgbClr val="FF0000"/>
                </a:solidFill>
              </a:rPr>
              <a:t> </a:t>
            </a:r>
            <a:r>
              <a:rPr lang="en-US" b="1" dirty="0" err="1">
                <a:solidFill>
                  <a:schemeClr val="accent4">
                    <a:lumMod val="75000"/>
                  </a:schemeClr>
                </a:solidFill>
              </a:rPr>
              <a:t>Standardisation</a:t>
            </a:r>
            <a:r>
              <a:rPr lang="en-US" b="1" dirty="0">
                <a:solidFill>
                  <a:srgbClr val="FF0000"/>
                </a:solidFill>
              </a:rPr>
              <a:t>: Pain Points</a:t>
            </a:r>
          </a:p>
        </p:txBody>
      </p:sp>
      <p:sp>
        <p:nvSpPr>
          <p:cNvPr id="3" name="Text Placeholder 2">
            <a:extLst>
              <a:ext uri="{FF2B5EF4-FFF2-40B4-BE49-F238E27FC236}">
                <a16:creationId xmlns:a16="http://schemas.microsoft.com/office/drawing/2014/main" id="{B5937BDF-EAF8-B0F2-2F41-1BE9C92762CE}"/>
              </a:ext>
            </a:extLst>
          </p:cNvPr>
          <p:cNvSpPr>
            <a:spLocks noGrp="1"/>
          </p:cNvSpPr>
          <p:nvPr>
            <p:ph type="body" idx="1"/>
          </p:nvPr>
        </p:nvSpPr>
        <p:spPr>
          <a:xfrm>
            <a:off x="315547" y="950347"/>
            <a:ext cx="6317482" cy="2685481"/>
          </a:xfrm>
        </p:spPr>
        <p:txBody>
          <a:bodyPr>
            <a:normAutofit/>
          </a:bodyPr>
          <a:lstStyle/>
          <a:p>
            <a:r>
              <a:rPr lang="en-US" sz="2000" dirty="0">
                <a:solidFill>
                  <a:schemeClr val="accent5">
                    <a:lumMod val="75000"/>
                  </a:schemeClr>
                </a:solidFill>
              </a:rPr>
              <a:t>Research  lifecycle </a:t>
            </a:r>
            <a:r>
              <a:rPr lang="en-US" sz="2000" dirty="0"/>
              <a:t>vs. </a:t>
            </a:r>
            <a:r>
              <a:rPr lang="en-US" sz="2000" dirty="0">
                <a:solidFill>
                  <a:schemeClr val="accent4">
                    <a:lumMod val="75000"/>
                  </a:schemeClr>
                </a:solidFill>
              </a:rPr>
              <a:t>Standards lifecycle</a:t>
            </a:r>
          </a:p>
          <a:p>
            <a:r>
              <a:rPr lang="en-US" sz="2000" dirty="0">
                <a:solidFill>
                  <a:schemeClr val="accent5">
                    <a:lumMod val="75000"/>
                  </a:schemeClr>
                </a:solidFill>
              </a:rPr>
              <a:t>Knowledge creation, evaluation &amp; citation </a:t>
            </a:r>
            <a:r>
              <a:rPr lang="en-US" sz="2000" dirty="0"/>
              <a:t>vs. </a:t>
            </a:r>
            <a:r>
              <a:rPr lang="en-US" sz="2000" dirty="0">
                <a:solidFill>
                  <a:schemeClr val="accent4">
                    <a:lumMod val="75000"/>
                  </a:schemeClr>
                </a:solidFill>
              </a:rPr>
              <a:t>Consensus building</a:t>
            </a:r>
          </a:p>
          <a:p>
            <a:r>
              <a:rPr lang="en-US" sz="2000" dirty="0">
                <a:solidFill>
                  <a:schemeClr val="accent5">
                    <a:lumMod val="75000"/>
                  </a:schemeClr>
                </a:solidFill>
              </a:rPr>
              <a:t>Reliance on enthusiasts </a:t>
            </a:r>
            <a:r>
              <a:rPr lang="en-US" sz="2000" dirty="0"/>
              <a:t>vs. </a:t>
            </a:r>
            <a:r>
              <a:rPr lang="en-US" sz="2000" dirty="0">
                <a:solidFill>
                  <a:schemeClr val="accent4">
                    <a:lumMod val="75000"/>
                  </a:schemeClr>
                </a:solidFill>
              </a:rPr>
              <a:t>building Capacity and Skills</a:t>
            </a:r>
          </a:p>
          <a:p>
            <a:r>
              <a:rPr lang="en-US" sz="2000" dirty="0">
                <a:solidFill>
                  <a:schemeClr val="accent5">
                    <a:lumMod val="75000"/>
                  </a:schemeClr>
                </a:solidFill>
              </a:rPr>
              <a:t>Open access research </a:t>
            </a:r>
            <a:r>
              <a:rPr lang="en-US" sz="2000" dirty="0"/>
              <a:t>vs. </a:t>
            </a:r>
            <a:r>
              <a:rPr lang="en-US" sz="2000" dirty="0">
                <a:solidFill>
                  <a:schemeClr val="accent4">
                    <a:lumMod val="75000"/>
                  </a:schemeClr>
                </a:solidFill>
              </a:rPr>
              <a:t>Pay-to-read, Pay-to-play</a:t>
            </a:r>
          </a:p>
          <a:p>
            <a:endParaRPr lang="en-US" sz="2000" dirty="0"/>
          </a:p>
          <a:p>
            <a:r>
              <a:rPr lang="en-US" sz="2000" dirty="0">
                <a:solidFill>
                  <a:srgbClr val="FF0000"/>
                </a:solidFill>
              </a:rPr>
              <a:t>Suggestions for Implementing Code of Practice….</a:t>
            </a:r>
          </a:p>
        </p:txBody>
      </p:sp>
    </p:spTree>
    <p:extLst>
      <p:ext uri="{BB962C8B-B14F-4D97-AF65-F5344CB8AC3E}">
        <p14:creationId xmlns:p14="http://schemas.microsoft.com/office/powerpoint/2010/main" val="2167542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A0186-2C43-042C-9AEB-3A0743711486}"/>
              </a:ext>
            </a:extLst>
          </p:cNvPr>
          <p:cNvSpPr>
            <a:spLocks noGrp="1"/>
          </p:cNvSpPr>
          <p:nvPr>
            <p:ph type="title"/>
          </p:nvPr>
        </p:nvSpPr>
        <p:spPr/>
        <p:txBody>
          <a:bodyPr/>
          <a:lstStyle/>
          <a:p>
            <a:r>
              <a:rPr lang="en-US" dirty="0"/>
              <a:t>Standards Code of Practice: </a:t>
            </a:r>
            <a:r>
              <a:rPr lang="en-US" dirty="0">
                <a:solidFill>
                  <a:srgbClr val="FF0000"/>
                </a:solidFill>
              </a:rPr>
              <a:t>HEI and RPOs</a:t>
            </a:r>
          </a:p>
        </p:txBody>
      </p:sp>
      <p:sp>
        <p:nvSpPr>
          <p:cNvPr id="3" name="Text Placeholder 2">
            <a:extLst>
              <a:ext uri="{FF2B5EF4-FFF2-40B4-BE49-F238E27FC236}">
                <a16:creationId xmlns:a16="http://schemas.microsoft.com/office/drawing/2014/main" id="{8A875107-9C30-03D0-B1EF-3696778E046B}"/>
              </a:ext>
            </a:extLst>
          </p:cNvPr>
          <p:cNvSpPr>
            <a:spLocks noGrp="1"/>
          </p:cNvSpPr>
          <p:nvPr>
            <p:ph type="body" idx="1"/>
          </p:nvPr>
        </p:nvSpPr>
        <p:spPr>
          <a:xfrm>
            <a:off x="315547" y="753979"/>
            <a:ext cx="6277126" cy="2997794"/>
          </a:xfrm>
        </p:spPr>
        <p:txBody>
          <a:bodyPr>
            <a:normAutofit fontScale="85000" lnSpcReduction="20000"/>
          </a:bodyPr>
          <a:lstStyle/>
          <a:p>
            <a:r>
              <a:rPr lang="en-US" dirty="0"/>
              <a:t>2.1 It is recommended to </a:t>
            </a:r>
            <a:r>
              <a:rPr lang="en-US" u="sng" dirty="0"/>
              <a:t>develop a </a:t>
            </a:r>
            <a:r>
              <a:rPr lang="en-US" u="sng" dirty="0" err="1"/>
              <a:t>standardisation</a:t>
            </a:r>
            <a:r>
              <a:rPr lang="en-US" u="sng" dirty="0"/>
              <a:t> policy</a:t>
            </a:r>
            <a:r>
              <a:rPr lang="en-US" dirty="0"/>
              <a:t>, self-standing or as part of an intellectual property or research results </a:t>
            </a:r>
            <a:r>
              <a:rPr lang="en-US" dirty="0" err="1"/>
              <a:t>valorisation</a:t>
            </a:r>
            <a:r>
              <a:rPr lang="en-US" dirty="0"/>
              <a:t> policy.</a:t>
            </a:r>
          </a:p>
          <a:p>
            <a:pPr lvl="1"/>
            <a:r>
              <a:rPr lang="en-US" dirty="0">
                <a:solidFill>
                  <a:srgbClr val="FF0000"/>
                </a:solidFill>
              </a:rPr>
              <a:t>Develop Policy at </a:t>
            </a:r>
            <a:r>
              <a:rPr lang="en-US" u="sng" dirty="0">
                <a:solidFill>
                  <a:srgbClr val="FF0000"/>
                </a:solidFill>
              </a:rPr>
              <a:t>State Level </a:t>
            </a:r>
            <a:r>
              <a:rPr lang="en-US" dirty="0">
                <a:solidFill>
                  <a:srgbClr val="FF0000"/>
                </a:solidFill>
              </a:rPr>
              <a:t>with NB and local RFO</a:t>
            </a:r>
          </a:p>
          <a:p>
            <a:r>
              <a:rPr lang="en-US" dirty="0"/>
              <a:t>2.2 It is recommended to consider </a:t>
            </a:r>
            <a:r>
              <a:rPr lang="en-US" dirty="0" err="1"/>
              <a:t>standardisation</a:t>
            </a:r>
            <a:r>
              <a:rPr lang="en-US" dirty="0"/>
              <a:t> activities and outputs appropriately in the </a:t>
            </a:r>
            <a:r>
              <a:rPr lang="en-US" u="sng" dirty="0"/>
              <a:t>career development plans and research assessment </a:t>
            </a:r>
            <a:r>
              <a:rPr lang="en-US" dirty="0"/>
              <a:t>exercises of researchers.</a:t>
            </a:r>
          </a:p>
          <a:p>
            <a:pPr lvl="1"/>
            <a:r>
              <a:rPr lang="en-US" dirty="0">
                <a:solidFill>
                  <a:srgbClr val="FF0000"/>
                </a:solidFill>
              </a:rPr>
              <a:t>Recognition and </a:t>
            </a:r>
            <a:r>
              <a:rPr lang="en-US" u="sng" dirty="0">
                <a:solidFill>
                  <a:srgbClr val="FF0000"/>
                </a:solidFill>
              </a:rPr>
              <a:t>Parity of esteem </a:t>
            </a:r>
            <a:r>
              <a:rPr lang="en-US" dirty="0">
                <a:solidFill>
                  <a:srgbClr val="FF0000"/>
                </a:solidFill>
              </a:rPr>
              <a:t>– e.g. chairing WG equivalent to chairing conference?</a:t>
            </a:r>
          </a:p>
          <a:p>
            <a:pPr lvl="1"/>
            <a:r>
              <a:rPr lang="en-US" dirty="0">
                <a:solidFill>
                  <a:srgbClr val="FF0000"/>
                </a:solidFill>
              </a:rPr>
              <a:t>Smooth </a:t>
            </a:r>
            <a:r>
              <a:rPr lang="en-US" u="sng" dirty="0">
                <a:solidFill>
                  <a:srgbClr val="FF0000"/>
                </a:solidFill>
              </a:rPr>
              <a:t>on- and off-ramps for researchers</a:t>
            </a:r>
          </a:p>
          <a:p>
            <a:pPr lvl="1"/>
            <a:r>
              <a:rPr lang="en-US" u="sng" dirty="0">
                <a:solidFill>
                  <a:srgbClr val="FF0000"/>
                </a:solidFill>
              </a:rPr>
              <a:t>Bibliometrics </a:t>
            </a:r>
            <a:r>
              <a:rPr lang="en-US" u="sng">
                <a:solidFill>
                  <a:srgbClr val="FF0000"/>
                </a:solidFill>
              </a:rPr>
              <a:t>for standards</a:t>
            </a:r>
            <a:endParaRPr lang="en-US" u="sng" dirty="0">
              <a:solidFill>
                <a:srgbClr val="FF0000"/>
              </a:solidFill>
            </a:endParaRPr>
          </a:p>
          <a:p>
            <a:r>
              <a:rPr lang="en-US" dirty="0"/>
              <a:t>2.3 It is recommended to provide for </a:t>
            </a:r>
            <a:r>
              <a:rPr lang="en-US" u="sng" dirty="0"/>
              <a:t>education and training </a:t>
            </a:r>
            <a:r>
              <a:rPr lang="en-US" dirty="0"/>
              <a:t>on standardization</a:t>
            </a:r>
          </a:p>
          <a:p>
            <a:pPr lvl="1"/>
            <a:r>
              <a:rPr lang="en-US" dirty="0">
                <a:solidFill>
                  <a:srgbClr val="FF0000"/>
                </a:solidFill>
              </a:rPr>
              <a:t>Good Progress from </a:t>
            </a:r>
            <a:r>
              <a:rPr lang="en-US" dirty="0" err="1">
                <a:solidFill>
                  <a:srgbClr val="FF0000"/>
                </a:solidFill>
              </a:rPr>
              <a:t>HSBooster</a:t>
            </a:r>
            <a:r>
              <a:rPr lang="en-US" dirty="0">
                <a:solidFill>
                  <a:srgbClr val="FF0000"/>
                </a:solidFill>
              </a:rPr>
              <a:t>, now EDU4Standards – national level reuse</a:t>
            </a:r>
          </a:p>
          <a:p>
            <a:r>
              <a:rPr lang="en-US" dirty="0"/>
              <a:t>2.4 It is recommended to make </a:t>
            </a:r>
            <a:r>
              <a:rPr lang="en-US" u="sng" dirty="0"/>
              <a:t>Technology Transfer Offices </a:t>
            </a:r>
            <a:r>
              <a:rPr lang="en-US" dirty="0"/>
              <a:t>fit for </a:t>
            </a:r>
            <a:r>
              <a:rPr lang="en-US" dirty="0" err="1"/>
              <a:t>standardisation</a:t>
            </a:r>
            <a:endParaRPr lang="en-US" dirty="0"/>
          </a:p>
          <a:p>
            <a:pPr lvl="1"/>
            <a:r>
              <a:rPr lang="en-US" dirty="0">
                <a:solidFill>
                  <a:srgbClr val="FF0000"/>
                </a:solidFill>
              </a:rPr>
              <a:t>Align to </a:t>
            </a:r>
            <a:r>
              <a:rPr lang="en-US" u="sng" dirty="0">
                <a:solidFill>
                  <a:srgbClr val="FF0000"/>
                </a:solidFill>
              </a:rPr>
              <a:t>open access policy</a:t>
            </a:r>
            <a:r>
              <a:rPr lang="en-US" dirty="0">
                <a:solidFill>
                  <a:srgbClr val="FF0000"/>
                </a:solidFill>
              </a:rPr>
              <a:t> and </a:t>
            </a:r>
            <a:r>
              <a:rPr lang="en-US" u="sng" dirty="0">
                <a:solidFill>
                  <a:srgbClr val="FF0000"/>
                </a:solidFill>
              </a:rPr>
              <a:t>lower paywalls </a:t>
            </a:r>
            <a:r>
              <a:rPr lang="en-US" dirty="0">
                <a:solidFill>
                  <a:srgbClr val="FF0000"/>
                </a:solidFill>
              </a:rPr>
              <a:t>for researchers</a:t>
            </a:r>
          </a:p>
          <a:p>
            <a:pPr lvl="1"/>
            <a:r>
              <a:rPr lang="en-US" dirty="0">
                <a:solidFill>
                  <a:srgbClr val="FF0000"/>
                </a:solidFill>
              </a:rPr>
              <a:t>Manage </a:t>
            </a:r>
            <a:r>
              <a:rPr lang="en-US" u="sng" dirty="0">
                <a:solidFill>
                  <a:srgbClr val="FF0000"/>
                </a:solidFill>
              </a:rPr>
              <a:t>divergence and independence </a:t>
            </a:r>
            <a:r>
              <a:rPr lang="en-US" dirty="0">
                <a:solidFill>
                  <a:srgbClr val="FF0000"/>
                </a:solidFill>
              </a:rPr>
              <a:t>of outputs from research and SDO consensus</a:t>
            </a:r>
          </a:p>
          <a:p>
            <a:r>
              <a:rPr lang="en-US" dirty="0"/>
              <a:t>2.5 It is recommended to develop an indicator and evaluation system.</a:t>
            </a:r>
          </a:p>
          <a:p>
            <a:pPr lvl="1"/>
            <a:r>
              <a:rPr lang="en-US" u="sng" dirty="0">
                <a:solidFill>
                  <a:srgbClr val="FF0000"/>
                </a:solidFill>
              </a:rPr>
              <a:t>Common descriptions </a:t>
            </a:r>
            <a:r>
              <a:rPr lang="en-US" dirty="0">
                <a:solidFill>
                  <a:srgbClr val="FF0000"/>
                </a:solidFill>
              </a:rPr>
              <a:t>for engagement  levels - e.g. profile in the Researcher Development Framework </a:t>
            </a:r>
          </a:p>
          <a:p>
            <a:endParaRPr lang="en-US" dirty="0"/>
          </a:p>
          <a:p>
            <a:endParaRPr lang="en-US" dirty="0"/>
          </a:p>
        </p:txBody>
      </p:sp>
    </p:spTree>
    <p:extLst>
      <p:ext uri="{BB962C8B-B14F-4D97-AF65-F5344CB8AC3E}">
        <p14:creationId xmlns:p14="http://schemas.microsoft.com/office/powerpoint/2010/main" val="2916066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921C-F530-26F4-8D16-1B1F1B1F8F04}"/>
              </a:ext>
            </a:extLst>
          </p:cNvPr>
          <p:cNvSpPr>
            <a:spLocks noGrp="1"/>
          </p:cNvSpPr>
          <p:nvPr>
            <p:ph type="title"/>
          </p:nvPr>
        </p:nvSpPr>
        <p:spPr/>
        <p:txBody>
          <a:bodyPr/>
          <a:lstStyle/>
          <a:p>
            <a:r>
              <a:rPr lang="en-US" dirty="0"/>
              <a:t>Standards Code of Practice: </a:t>
            </a:r>
            <a:r>
              <a:rPr lang="en-US" dirty="0">
                <a:solidFill>
                  <a:srgbClr val="FF0000"/>
                </a:solidFill>
              </a:rPr>
              <a:t>Project Partners - 1</a:t>
            </a:r>
          </a:p>
        </p:txBody>
      </p:sp>
      <p:sp>
        <p:nvSpPr>
          <p:cNvPr id="3" name="Text Placeholder 2">
            <a:extLst>
              <a:ext uri="{FF2B5EF4-FFF2-40B4-BE49-F238E27FC236}">
                <a16:creationId xmlns:a16="http://schemas.microsoft.com/office/drawing/2014/main" id="{7358CAA5-020E-D91F-68FB-28FCCD7050B5}"/>
              </a:ext>
            </a:extLst>
          </p:cNvPr>
          <p:cNvSpPr>
            <a:spLocks noGrp="1"/>
          </p:cNvSpPr>
          <p:nvPr>
            <p:ph type="body" idx="1"/>
          </p:nvPr>
        </p:nvSpPr>
        <p:spPr>
          <a:xfrm>
            <a:off x="315547" y="674913"/>
            <a:ext cx="6277126" cy="3295508"/>
          </a:xfrm>
        </p:spPr>
        <p:txBody>
          <a:bodyPr>
            <a:normAutofit fontScale="77500" lnSpcReduction="20000"/>
          </a:bodyPr>
          <a:lstStyle/>
          <a:p>
            <a:r>
              <a:rPr lang="en-US" dirty="0"/>
              <a:t>3.1 It is recommended to </a:t>
            </a:r>
            <a:r>
              <a:rPr lang="en-US" dirty="0" err="1"/>
              <a:t>analyse</a:t>
            </a:r>
            <a:r>
              <a:rPr lang="en-US" dirty="0"/>
              <a:t> the </a:t>
            </a:r>
            <a:r>
              <a:rPr lang="en-US" u="sng" dirty="0"/>
              <a:t>existing standards landscape </a:t>
            </a:r>
            <a:r>
              <a:rPr lang="en-US" dirty="0"/>
              <a:t>and assess the contribution which </a:t>
            </a:r>
            <a:r>
              <a:rPr lang="en-US" dirty="0" err="1"/>
              <a:t>standardisation</a:t>
            </a:r>
            <a:r>
              <a:rPr lang="en-US" dirty="0"/>
              <a:t> can offer to the research and innovation project.</a:t>
            </a:r>
          </a:p>
          <a:p>
            <a:pPr lvl="1"/>
            <a:r>
              <a:rPr lang="en-US" dirty="0">
                <a:solidFill>
                  <a:srgbClr val="FF0000"/>
                </a:solidFill>
              </a:rPr>
              <a:t>And vice versa, but paywalls impede this at project inception stage for new entrants</a:t>
            </a:r>
          </a:p>
          <a:p>
            <a:r>
              <a:rPr lang="en-US" dirty="0"/>
              <a:t>3.2 In case of a collaborative project, it is recommended to create in the </a:t>
            </a:r>
            <a:r>
              <a:rPr lang="en-US" u="sng" dirty="0"/>
              <a:t>consortium a common understanding as well as a common strategic positio</a:t>
            </a:r>
            <a:r>
              <a:rPr lang="en-US" dirty="0"/>
              <a:t>n on </a:t>
            </a:r>
            <a:r>
              <a:rPr lang="en-US" dirty="0" err="1"/>
              <a:t>standardisation</a:t>
            </a:r>
            <a:r>
              <a:rPr lang="en-US" dirty="0"/>
              <a:t> and </a:t>
            </a:r>
            <a:r>
              <a:rPr lang="en-US" dirty="0" err="1"/>
              <a:t>standardisation</a:t>
            </a:r>
            <a:r>
              <a:rPr lang="en-US" dirty="0"/>
              <a:t> issues.</a:t>
            </a:r>
          </a:p>
          <a:p>
            <a:pPr lvl="1"/>
            <a:r>
              <a:rPr lang="en-US" dirty="0">
                <a:solidFill>
                  <a:srgbClr val="FF0000"/>
                </a:solidFill>
              </a:rPr>
              <a:t>TTO and industry buy-in and IP template for consortium agreement clauses</a:t>
            </a:r>
          </a:p>
          <a:p>
            <a:pPr lvl="1"/>
            <a:r>
              <a:rPr lang="en-US" dirty="0">
                <a:solidFill>
                  <a:srgbClr val="FF0000"/>
                </a:solidFill>
              </a:rPr>
              <a:t>Multi-year perspective on rolling plan</a:t>
            </a:r>
          </a:p>
          <a:p>
            <a:r>
              <a:rPr lang="en-US" dirty="0"/>
              <a:t>3.3 In case of a collaborative project, it is recommended to involve partners with </a:t>
            </a:r>
            <a:r>
              <a:rPr lang="en-US" u="sng" dirty="0" err="1"/>
              <a:t>standardisation</a:t>
            </a:r>
            <a:r>
              <a:rPr lang="en-US" u="sng" dirty="0"/>
              <a:t> experience </a:t>
            </a:r>
            <a:r>
              <a:rPr lang="en-US" dirty="0"/>
              <a:t>in the team, with good access to the </a:t>
            </a:r>
            <a:r>
              <a:rPr lang="en-US" dirty="0" err="1"/>
              <a:t>standardisation</a:t>
            </a:r>
            <a:r>
              <a:rPr lang="en-US" dirty="0"/>
              <a:t> community</a:t>
            </a:r>
          </a:p>
          <a:p>
            <a:pPr lvl="1"/>
            <a:r>
              <a:rPr lang="en-US" dirty="0">
                <a:solidFill>
                  <a:srgbClr val="FF0000"/>
                </a:solidFill>
              </a:rPr>
              <a:t>How to </a:t>
            </a:r>
            <a:r>
              <a:rPr lang="en-US" u="sng" dirty="0">
                <a:solidFill>
                  <a:srgbClr val="FF0000"/>
                </a:solidFill>
              </a:rPr>
              <a:t>sustain brokerage </a:t>
            </a:r>
            <a:r>
              <a:rPr lang="en-US" dirty="0">
                <a:solidFill>
                  <a:srgbClr val="FF0000"/>
                </a:solidFill>
              </a:rPr>
              <a:t>after </a:t>
            </a:r>
            <a:r>
              <a:rPr lang="en-US" dirty="0" err="1">
                <a:solidFill>
                  <a:srgbClr val="FF0000"/>
                </a:solidFill>
              </a:rPr>
              <a:t>HSBooster</a:t>
            </a:r>
            <a:r>
              <a:rPr lang="en-US" dirty="0">
                <a:solidFill>
                  <a:srgbClr val="FF0000"/>
                </a:solidFill>
              </a:rPr>
              <a:t>? Public Registry? Role for NBs?</a:t>
            </a:r>
          </a:p>
          <a:p>
            <a:r>
              <a:rPr lang="en-US" dirty="0"/>
              <a:t>3.4 It is recommended to make </a:t>
            </a:r>
            <a:r>
              <a:rPr lang="en-US" u="sng" dirty="0"/>
              <a:t>standards a tangible component </a:t>
            </a:r>
            <a:r>
              <a:rPr lang="en-US" dirty="0"/>
              <a:t>of the project</a:t>
            </a:r>
          </a:p>
          <a:p>
            <a:pPr lvl="1"/>
            <a:r>
              <a:rPr lang="en-US" dirty="0">
                <a:solidFill>
                  <a:srgbClr val="FF0000"/>
                </a:solidFill>
              </a:rPr>
              <a:t>Needs to accommodate timing/progress </a:t>
            </a:r>
            <a:r>
              <a:rPr lang="en-US" u="sng" dirty="0">
                <a:solidFill>
                  <a:srgbClr val="FF0000"/>
                </a:solidFill>
              </a:rPr>
              <a:t>uncertainties</a:t>
            </a:r>
          </a:p>
          <a:p>
            <a:pPr lvl="1"/>
            <a:r>
              <a:rPr lang="en-US" u="sng" dirty="0">
                <a:solidFill>
                  <a:srgbClr val="FF0000"/>
                </a:solidFill>
              </a:rPr>
              <a:t>Test suites, implementation guidelines and compliance tools </a:t>
            </a:r>
            <a:r>
              <a:rPr lang="en-US" dirty="0">
                <a:solidFill>
                  <a:srgbClr val="FF0000"/>
                </a:solidFill>
              </a:rPr>
              <a:t>are more tangible outputs</a:t>
            </a:r>
          </a:p>
          <a:p>
            <a:r>
              <a:rPr lang="en-US" dirty="0"/>
              <a:t>3.5 It is recommended to invest in and cater for </a:t>
            </a:r>
            <a:r>
              <a:rPr lang="en-US" u="sng" dirty="0"/>
              <a:t>stakeholder engagement </a:t>
            </a:r>
            <a:r>
              <a:rPr lang="en-US" dirty="0"/>
              <a:t>throughout the project.</a:t>
            </a:r>
          </a:p>
          <a:p>
            <a:pPr lvl="1"/>
            <a:r>
              <a:rPr lang="en-US" dirty="0">
                <a:solidFill>
                  <a:srgbClr val="FF0000"/>
                </a:solidFill>
              </a:rPr>
              <a:t>SDO struggle to engage non-implementing affected stakeholders – </a:t>
            </a:r>
            <a:r>
              <a:rPr lang="en-US" u="sng" dirty="0">
                <a:solidFill>
                  <a:srgbClr val="FF0000"/>
                </a:solidFill>
              </a:rPr>
              <a:t>strong potential via engaged research in research projects</a:t>
            </a:r>
          </a:p>
          <a:p>
            <a:pPr lvl="1"/>
            <a:r>
              <a:rPr lang="en-US" dirty="0">
                <a:solidFill>
                  <a:srgbClr val="FF0000"/>
                </a:solidFill>
              </a:rPr>
              <a:t>Early development of conformance test-suites as an engagement instrument</a:t>
            </a:r>
            <a:endParaRPr lang="en-US" dirty="0"/>
          </a:p>
        </p:txBody>
      </p:sp>
    </p:spTree>
    <p:extLst>
      <p:ext uri="{BB962C8B-B14F-4D97-AF65-F5344CB8AC3E}">
        <p14:creationId xmlns:p14="http://schemas.microsoft.com/office/powerpoint/2010/main" val="815039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921C-F530-26F4-8D16-1B1F1B1F8F04}"/>
              </a:ext>
            </a:extLst>
          </p:cNvPr>
          <p:cNvSpPr>
            <a:spLocks noGrp="1"/>
          </p:cNvSpPr>
          <p:nvPr>
            <p:ph type="title"/>
          </p:nvPr>
        </p:nvSpPr>
        <p:spPr/>
        <p:txBody>
          <a:bodyPr/>
          <a:lstStyle/>
          <a:p>
            <a:r>
              <a:rPr lang="en-US" dirty="0"/>
              <a:t>Standards Code of Practice: </a:t>
            </a:r>
            <a:r>
              <a:rPr lang="en-US" dirty="0">
                <a:solidFill>
                  <a:srgbClr val="FF0000"/>
                </a:solidFill>
              </a:rPr>
              <a:t>Project Partners - 2</a:t>
            </a:r>
          </a:p>
        </p:txBody>
      </p:sp>
      <p:sp>
        <p:nvSpPr>
          <p:cNvPr id="3" name="Text Placeholder 2">
            <a:extLst>
              <a:ext uri="{FF2B5EF4-FFF2-40B4-BE49-F238E27FC236}">
                <a16:creationId xmlns:a16="http://schemas.microsoft.com/office/drawing/2014/main" id="{7358CAA5-020E-D91F-68FB-28FCCD7050B5}"/>
              </a:ext>
            </a:extLst>
          </p:cNvPr>
          <p:cNvSpPr>
            <a:spLocks noGrp="1"/>
          </p:cNvSpPr>
          <p:nvPr>
            <p:ph type="body" idx="1"/>
          </p:nvPr>
        </p:nvSpPr>
        <p:spPr>
          <a:xfrm>
            <a:off x="315547" y="674913"/>
            <a:ext cx="6277126" cy="3076859"/>
          </a:xfrm>
        </p:spPr>
        <p:txBody>
          <a:bodyPr>
            <a:normAutofit fontScale="77500" lnSpcReduction="20000"/>
          </a:bodyPr>
          <a:lstStyle/>
          <a:p>
            <a:r>
              <a:rPr lang="en-US" dirty="0"/>
              <a:t>3.6 It is recommended to be realistic about outputs, outcomes and impact and to consider suitable key performance indicators.</a:t>
            </a:r>
          </a:p>
          <a:p>
            <a:pPr lvl="1"/>
            <a:r>
              <a:rPr lang="en-US" dirty="0">
                <a:solidFill>
                  <a:srgbClr val="FF0000"/>
                </a:solidFill>
              </a:rPr>
              <a:t>Align to time windows and effort available, e.g. W3C community groups and International Workshop Agreements</a:t>
            </a:r>
          </a:p>
          <a:p>
            <a:pPr lvl="1"/>
            <a:r>
              <a:rPr lang="en-US" u="sng" dirty="0">
                <a:solidFill>
                  <a:srgbClr val="FF0000"/>
                </a:solidFill>
              </a:rPr>
              <a:t>Low risk mechanisms </a:t>
            </a:r>
            <a:r>
              <a:rPr lang="en-US" dirty="0">
                <a:solidFill>
                  <a:srgbClr val="FF0000"/>
                </a:solidFill>
              </a:rPr>
              <a:t>for revising project workplan</a:t>
            </a:r>
          </a:p>
          <a:p>
            <a:r>
              <a:rPr lang="en-US" dirty="0"/>
              <a:t>3.7 It is recommended to strive for combined qualitative and quantitative performance reporting for </a:t>
            </a:r>
            <a:r>
              <a:rPr lang="en-US" u="sng" dirty="0"/>
              <a:t>evaluations and monitoring</a:t>
            </a:r>
            <a:r>
              <a:rPr lang="en-US" dirty="0"/>
              <a:t>.</a:t>
            </a:r>
          </a:p>
          <a:p>
            <a:pPr lvl="1"/>
            <a:r>
              <a:rPr lang="en-US" u="sng" dirty="0">
                <a:solidFill>
                  <a:srgbClr val="FF0000"/>
                </a:solidFill>
              </a:rPr>
              <a:t>Monitoring bound to workplan can erode ambition </a:t>
            </a:r>
            <a:r>
              <a:rPr lang="en-US" dirty="0">
                <a:solidFill>
                  <a:srgbClr val="FF0000"/>
                </a:solidFill>
              </a:rPr>
              <a:t>given external risks of SDO consensus processes </a:t>
            </a:r>
          </a:p>
          <a:p>
            <a:r>
              <a:rPr lang="en-US" dirty="0"/>
              <a:t>3.8 It is recommended to take </a:t>
            </a:r>
            <a:r>
              <a:rPr lang="en-US" dirty="0" err="1"/>
              <a:t>standardisation</a:t>
            </a:r>
            <a:r>
              <a:rPr lang="en-US" dirty="0"/>
              <a:t> considerations into account in innovation and intellectual assets management (and vice versa).</a:t>
            </a:r>
          </a:p>
          <a:p>
            <a:pPr lvl="1"/>
            <a:r>
              <a:rPr lang="en-US" dirty="0">
                <a:solidFill>
                  <a:srgbClr val="FF0000"/>
                </a:solidFill>
              </a:rPr>
              <a:t>Major issues remain around </a:t>
            </a:r>
            <a:r>
              <a:rPr lang="en-US" u="sng" dirty="0">
                <a:solidFill>
                  <a:srgbClr val="FF0000"/>
                </a:solidFill>
              </a:rPr>
              <a:t>open access expectations </a:t>
            </a:r>
            <a:r>
              <a:rPr lang="en-US" dirty="0">
                <a:solidFill>
                  <a:srgbClr val="FF0000"/>
                </a:solidFill>
              </a:rPr>
              <a:t>in standards vs research</a:t>
            </a:r>
          </a:p>
          <a:p>
            <a:r>
              <a:rPr lang="en-US" dirty="0"/>
              <a:t>3.9 It is recommended to ensure sustainability beyond the running time of the project.</a:t>
            </a:r>
          </a:p>
          <a:p>
            <a:pPr lvl="1"/>
            <a:r>
              <a:rPr lang="en-US" dirty="0">
                <a:solidFill>
                  <a:srgbClr val="FF0000"/>
                </a:solidFill>
              </a:rPr>
              <a:t>Bridges to MS and EC supports</a:t>
            </a:r>
          </a:p>
          <a:p>
            <a:r>
              <a:rPr lang="en-US" dirty="0"/>
              <a:t>3.10 It is recommended to address </a:t>
            </a:r>
            <a:r>
              <a:rPr lang="en-US" dirty="0" err="1"/>
              <a:t>standardisation</a:t>
            </a:r>
            <a:r>
              <a:rPr lang="en-US" dirty="0"/>
              <a:t> within sector platforms, Public and Private Partnerships, project clusters, R&amp;I </a:t>
            </a:r>
            <a:r>
              <a:rPr lang="en-US" dirty="0" err="1"/>
              <a:t>Centres</a:t>
            </a:r>
            <a:r>
              <a:rPr lang="en-US" dirty="0"/>
              <a:t> or other joint fora.</a:t>
            </a:r>
          </a:p>
          <a:p>
            <a:pPr lvl="1"/>
            <a:r>
              <a:rPr lang="en-US" dirty="0">
                <a:solidFill>
                  <a:srgbClr val="FF0000"/>
                </a:solidFill>
              </a:rPr>
              <a:t>Needs </a:t>
            </a:r>
            <a:r>
              <a:rPr lang="en-US" u="sng" dirty="0">
                <a:solidFill>
                  <a:srgbClr val="FF0000"/>
                </a:solidFill>
              </a:rPr>
              <a:t>networks for experience and expertise exchange and avoidance of duplication</a:t>
            </a:r>
            <a:r>
              <a:rPr lang="en-US" dirty="0">
                <a:solidFill>
                  <a:srgbClr val="FF0000"/>
                </a:solidFill>
              </a:rPr>
              <a:t>, promotion to sectoral industry/professional bodies</a:t>
            </a:r>
          </a:p>
          <a:p>
            <a:endParaRPr lang="en-US" dirty="0"/>
          </a:p>
          <a:p>
            <a:endParaRPr lang="en-US" dirty="0"/>
          </a:p>
        </p:txBody>
      </p:sp>
    </p:spTree>
    <p:extLst>
      <p:ext uri="{BB962C8B-B14F-4D97-AF65-F5344CB8AC3E}">
        <p14:creationId xmlns:p14="http://schemas.microsoft.com/office/powerpoint/2010/main" val="2416315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3D19-D6AE-2FCF-6F27-2F6ACB2178B0}"/>
              </a:ext>
            </a:extLst>
          </p:cNvPr>
          <p:cNvSpPr>
            <a:spLocks noGrp="1"/>
          </p:cNvSpPr>
          <p:nvPr>
            <p:ph type="title"/>
          </p:nvPr>
        </p:nvSpPr>
        <p:spPr/>
        <p:txBody>
          <a:bodyPr/>
          <a:lstStyle/>
          <a:p>
            <a:r>
              <a:rPr lang="en-US" dirty="0"/>
              <a:t>Standards Code of Practice: </a:t>
            </a:r>
            <a:r>
              <a:rPr lang="en-US" dirty="0">
                <a:solidFill>
                  <a:srgbClr val="FF0000"/>
                </a:solidFill>
              </a:rPr>
              <a:t>Policy &amp; Stakeholders</a:t>
            </a:r>
          </a:p>
        </p:txBody>
      </p:sp>
      <p:sp>
        <p:nvSpPr>
          <p:cNvPr id="3" name="Text Placeholder 2">
            <a:extLst>
              <a:ext uri="{FF2B5EF4-FFF2-40B4-BE49-F238E27FC236}">
                <a16:creationId xmlns:a16="http://schemas.microsoft.com/office/drawing/2014/main" id="{23D02F73-9521-E0BB-466E-C7958580BE97}"/>
              </a:ext>
            </a:extLst>
          </p:cNvPr>
          <p:cNvSpPr>
            <a:spLocks noGrp="1"/>
          </p:cNvSpPr>
          <p:nvPr>
            <p:ph type="body" idx="1"/>
          </p:nvPr>
        </p:nvSpPr>
        <p:spPr>
          <a:xfrm>
            <a:off x="315547" y="673767"/>
            <a:ext cx="6277126" cy="3078005"/>
          </a:xfrm>
        </p:spPr>
        <p:txBody>
          <a:bodyPr>
            <a:normAutofit fontScale="85000" lnSpcReduction="20000"/>
          </a:bodyPr>
          <a:lstStyle/>
          <a:p>
            <a:r>
              <a:rPr lang="en-US" dirty="0"/>
              <a:t>4.1 It is recommended to promote </a:t>
            </a:r>
            <a:r>
              <a:rPr lang="en-US" dirty="0" err="1"/>
              <a:t>standardisation</a:t>
            </a:r>
            <a:r>
              <a:rPr lang="en-US" dirty="0"/>
              <a:t> as means of </a:t>
            </a:r>
            <a:r>
              <a:rPr lang="en-US" u="sng" dirty="0"/>
              <a:t>knowledge </a:t>
            </a:r>
            <a:r>
              <a:rPr lang="en-US" u="sng" dirty="0" err="1"/>
              <a:t>valorisation</a:t>
            </a:r>
            <a:r>
              <a:rPr lang="en-US" u="sng" dirty="0"/>
              <a:t> </a:t>
            </a:r>
            <a:r>
              <a:rPr lang="en-US" dirty="0"/>
              <a:t>at national and regional level through collaboration with SDOs, higher education institutions as well as associations of R&amp;I </a:t>
            </a:r>
            <a:r>
              <a:rPr lang="en-US" dirty="0" err="1"/>
              <a:t>organisations</a:t>
            </a:r>
            <a:r>
              <a:rPr lang="en-US" dirty="0"/>
              <a:t> and Technology Transfer Offices.</a:t>
            </a:r>
          </a:p>
          <a:p>
            <a:pPr lvl="1"/>
            <a:r>
              <a:rPr lang="en-US" dirty="0">
                <a:solidFill>
                  <a:srgbClr val="FF0000"/>
                </a:solidFill>
              </a:rPr>
              <a:t>Need </a:t>
            </a:r>
            <a:r>
              <a:rPr lang="en-US" u="sng" dirty="0">
                <a:solidFill>
                  <a:srgbClr val="FF0000"/>
                </a:solidFill>
              </a:rPr>
              <a:t>repeatable patterns </a:t>
            </a:r>
            <a:r>
              <a:rPr lang="en-US" dirty="0">
                <a:solidFill>
                  <a:srgbClr val="FF0000"/>
                </a:solidFill>
              </a:rPr>
              <a:t>for a NBs to liaise with national RPOs, RFOs and industry networks</a:t>
            </a:r>
          </a:p>
          <a:p>
            <a:r>
              <a:rPr lang="en-US" dirty="0"/>
              <a:t>4.2 It is recommended that Member States examine the needs of </a:t>
            </a:r>
            <a:r>
              <a:rPr lang="en-US" u="sng" dirty="0"/>
              <a:t>startups and SMEs </a:t>
            </a:r>
            <a:r>
              <a:rPr lang="en-US" dirty="0"/>
              <a:t>in R&amp;I projects in relation to standards and </a:t>
            </a:r>
            <a:r>
              <a:rPr lang="en-US" dirty="0" err="1"/>
              <a:t>standardisation</a:t>
            </a:r>
            <a:r>
              <a:rPr lang="en-US" dirty="0"/>
              <a:t>.</a:t>
            </a:r>
          </a:p>
          <a:p>
            <a:pPr lvl="1"/>
            <a:r>
              <a:rPr lang="en-US" dirty="0">
                <a:solidFill>
                  <a:srgbClr val="FF0000"/>
                </a:solidFill>
              </a:rPr>
              <a:t>Timing and paywalls are also </a:t>
            </a:r>
            <a:r>
              <a:rPr lang="en-US" u="sng" dirty="0">
                <a:solidFill>
                  <a:srgbClr val="FF0000"/>
                </a:solidFill>
              </a:rPr>
              <a:t>disproportionate barriers </a:t>
            </a:r>
            <a:r>
              <a:rPr lang="en-US" dirty="0">
                <a:solidFill>
                  <a:srgbClr val="FF0000"/>
                </a:solidFill>
              </a:rPr>
              <a:t>here, partnerships with HEI are key</a:t>
            </a:r>
          </a:p>
          <a:p>
            <a:r>
              <a:rPr lang="en-US" dirty="0"/>
              <a:t>4.3 It is recommended that SDOs further </a:t>
            </a:r>
            <a:r>
              <a:rPr lang="en-US" u="sng" dirty="0"/>
              <a:t>develop their service portfolios </a:t>
            </a:r>
            <a:r>
              <a:rPr lang="en-US" dirty="0"/>
              <a:t>for R&amp;I actors and examine new ways to align their activities with R&amp;I.</a:t>
            </a:r>
          </a:p>
          <a:p>
            <a:pPr lvl="1"/>
            <a:r>
              <a:rPr lang="en-US" dirty="0">
                <a:solidFill>
                  <a:srgbClr val="FF0000"/>
                </a:solidFill>
              </a:rPr>
              <a:t>Need to include De Jure </a:t>
            </a:r>
            <a:r>
              <a:rPr lang="en-US" u="sng" dirty="0">
                <a:solidFill>
                  <a:srgbClr val="FF0000"/>
                </a:solidFill>
              </a:rPr>
              <a:t>and</a:t>
            </a:r>
            <a:r>
              <a:rPr lang="en-US" dirty="0">
                <a:solidFill>
                  <a:srgbClr val="FF0000"/>
                </a:solidFill>
              </a:rPr>
              <a:t> De Facto SDO – align with PAS processes</a:t>
            </a:r>
          </a:p>
          <a:p>
            <a:pPr lvl="1"/>
            <a:r>
              <a:rPr lang="en-US" dirty="0">
                <a:solidFill>
                  <a:srgbClr val="FF0000"/>
                </a:solidFill>
              </a:rPr>
              <a:t>Training. Research license access to standards. Workshop agreements supports.</a:t>
            </a:r>
          </a:p>
          <a:p>
            <a:r>
              <a:rPr lang="en-US" dirty="0"/>
              <a:t>4.4 It is recommended that Member States use national support structures in relation to the role of </a:t>
            </a:r>
            <a:r>
              <a:rPr lang="en-US" dirty="0" err="1"/>
              <a:t>standardisation</a:t>
            </a:r>
            <a:r>
              <a:rPr lang="en-US" dirty="0"/>
              <a:t> in R&amp;I results </a:t>
            </a:r>
            <a:r>
              <a:rPr lang="en-US" dirty="0" err="1"/>
              <a:t>valorisation</a:t>
            </a:r>
            <a:r>
              <a:rPr lang="en-US" dirty="0"/>
              <a:t>.</a:t>
            </a:r>
          </a:p>
          <a:p>
            <a:pPr lvl="1"/>
            <a:r>
              <a:rPr lang="en-US" u="sng" dirty="0">
                <a:solidFill>
                  <a:srgbClr val="FF0000"/>
                </a:solidFill>
              </a:rPr>
              <a:t>Farm existing R&amp;I mechanisms </a:t>
            </a:r>
            <a:r>
              <a:rPr lang="en-US" dirty="0">
                <a:solidFill>
                  <a:srgbClr val="FF0000"/>
                </a:solidFill>
              </a:rPr>
              <a:t>E.g. Enterprise Ireland Innovations Vouchers SME for Standards expert engagement – low admin, fixed price; coordinator grants</a:t>
            </a:r>
          </a:p>
          <a:p>
            <a:pPr lvl="1"/>
            <a:r>
              <a:rPr lang="en-US" dirty="0">
                <a:solidFill>
                  <a:srgbClr val="FF0000"/>
                </a:solidFill>
              </a:rPr>
              <a:t>Regular engagement between NBs and NCPs. Standing governance agenda items</a:t>
            </a:r>
          </a:p>
          <a:p>
            <a:endParaRPr lang="en-US" dirty="0"/>
          </a:p>
          <a:p>
            <a:endParaRPr lang="en-US" dirty="0"/>
          </a:p>
        </p:txBody>
      </p:sp>
    </p:spTree>
    <p:extLst>
      <p:ext uri="{BB962C8B-B14F-4D97-AF65-F5344CB8AC3E}">
        <p14:creationId xmlns:p14="http://schemas.microsoft.com/office/powerpoint/2010/main" val="2840186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g1abadbbd0b5_0_645"/>
          <p:cNvSpPr/>
          <p:nvPr/>
        </p:nvSpPr>
        <p:spPr>
          <a:xfrm>
            <a:off x="-35448" y="-24482"/>
            <a:ext cx="6947247" cy="391227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51829" tIns="25907" rIns="51829" bIns="25907" anchor="ctr" anchorCtr="0">
            <a:noAutofit/>
          </a:bodyPr>
          <a:lstStyle/>
          <a:p>
            <a:pPr algn="ctr">
              <a:buClr>
                <a:srgbClr val="000000"/>
              </a:buClr>
              <a:buSzPts val="1400"/>
            </a:pPr>
            <a:endParaRPr sz="794">
              <a:solidFill>
                <a:schemeClr val="dk1"/>
              </a:solidFill>
              <a:latin typeface="Arial"/>
              <a:ea typeface="Arial"/>
              <a:cs typeface="Arial"/>
              <a:sym typeface="Arial"/>
            </a:endParaRPr>
          </a:p>
        </p:txBody>
      </p:sp>
      <p:sp>
        <p:nvSpPr>
          <p:cNvPr id="72" name="Google Shape;72;g1abadbbd0b5_0_645"/>
          <p:cNvSpPr/>
          <p:nvPr/>
        </p:nvSpPr>
        <p:spPr>
          <a:xfrm>
            <a:off x="-35449" y="-36724"/>
            <a:ext cx="3123711" cy="3936753"/>
          </a:xfrm>
          <a:custGeom>
            <a:avLst/>
            <a:gdLst/>
            <a:ahLst/>
            <a:cxnLst/>
            <a:rect l="l" t="t" r="r" b="b"/>
            <a:pathLst>
              <a:path w="5510180" h="6944374" extrusionOk="0">
                <a:moveTo>
                  <a:pt x="3344" y="6926085"/>
                </a:moveTo>
                <a:cubicBezTo>
                  <a:pt x="-1234" y="4624317"/>
                  <a:pt x="4578" y="2301768"/>
                  <a:pt x="0" y="0"/>
                </a:cubicBezTo>
                <a:lnTo>
                  <a:pt x="5510180" y="0"/>
                </a:lnTo>
                <a:lnTo>
                  <a:pt x="3774087" y="6944374"/>
                </a:lnTo>
                <a:lnTo>
                  <a:pt x="3344" y="6926085"/>
                </a:lnTo>
                <a:close/>
              </a:path>
            </a:pathLst>
          </a:custGeom>
          <a:gradFill>
            <a:gsLst>
              <a:gs pos="0">
                <a:srgbClr val="164852"/>
              </a:gs>
              <a:gs pos="50000">
                <a:srgbClr val="1F6878"/>
              </a:gs>
              <a:gs pos="100000">
                <a:srgbClr val="267D90"/>
              </a:gs>
            </a:gsLst>
            <a:lin ang="0" scaled="0"/>
          </a:gradFill>
          <a:ln>
            <a:noFill/>
          </a:ln>
        </p:spPr>
        <p:txBody>
          <a:bodyPr spcFirstLastPara="1" wrap="square" lIns="51829" tIns="25907" rIns="51829" bIns="25907" anchor="ctr" anchorCtr="0">
            <a:noAutofit/>
          </a:bodyPr>
          <a:lstStyle/>
          <a:p>
            <a:pPr algn="ctr">
              <a:buClr>
                <a:srgbClr val="000000"/>
              </a:buClr>
              <a:buSzPts val="1400"/>
            </a:pPr>
            <a:endParaRPr sz="794">
              <a:solidFill>
                <a:schemeClr val="dk1"/>
              </a:solidFill>
              <a:latin typeface="Arial"/>
              <a:ea typeface="Arial"/>
              <a:cs typeface="Arial"/>
              <a:sym typeface="Arial"/>
            </a:endParaRPr>
          </a:p>
        </p:txBody>
      </p:sp>
      <p:sp>
        <p:nvSpPr>
          <p:cNvPr id="73" name="Google Shape;73;g1abadbbd0b5_0_645"/>
          <p:cNvSpPr txBox="1"/>
          <p:nvPr/>
        </p:nvSpPr>
        <p:spPr>
          <a:xfrm>
            <a:off x="65907" y="2365143"/>
            <a:ext cx="2448703" cy="851706"/>
          </a:xfrm>
          <a:prstGeom prst="rect">
            <a:avLst/>
          </a:prstGeom>
          <a:noFill/>
          <a:ln>
            <a:noFill/>
          </a:ln>
        </p:spPr>
        <p:txBody>
          <a:bodyPr spcFirstLastPara="1" wrap="square" lIns="51829" tIns="25907" rIns="51829" bIns="25907" anchor="t" anchorCtr="0">
            <a:noAutofit/>
          </a:bodyPr>
          <a:lstStyle/>
          <a:p>
            <a:pPr>
              <a:lnSpc>
                <a:spcPct val="90000"/>
              </a:lnSpc>
              <a:buClr>
                <a:srgbClr val="000000"/>
              </a:buClr>
              <a:buSzPts val="2400"/>
            </a:pPr>
            <a:r>
              <a:rPr lang="en-US" sz="1361" dirty="0">
                <a:solidFill>
                  <a:schemeClr val="lt1"/>
                </a:solidFill>
                <a:latin typeface="Calibri"/>
                <a:ea typeface="Calibri"/>
                <a:cs typeface="Calibri"/>
                <a:sym typeface="Calibri"/>
              </a:rPr>
              <a:t>  </a:t>
            </a:r>
            <a:endParaRPr sz="1587" dirty="0">
              <a:solidFill>
                <a:schemeClr val="lt1"/>
              </a:solidFill>
              <a:latin typeface="Arial"/>
              <a:ea typeface="Arial"/>
              <a:cs typeface="Arial"/>
              <a:sym typeface="Arial"/>
            </a:endParaRPr>
          </a:p>
        </p:txBody>
      </p:sp>
      <p:sp>
        <p:nvSpPr>
          <p:cNvPr id="74" name="Google Shape;74;g1abadbbd0b5_0_645"/>
          <p:cNvSpPr txBox="1"/>
          <p:nvPr/>
        </p:nvSpPr>
        <p:spPr>
          <a:xfrm>
            <a:off x="282666" y="3221106"/>
            <a:ext cx="2854641" cy="800534"/>
          </a:xfrm>
          <a:prstGeom prst="rect">
            <a:avLst/>
          </a:prstGeom>
          <a:noFill/>
          <a:ln>
            <a:noFill/>
          </a:ln>
        </p:spPr>
        <p:txBody>
          <a:bodyPr spcFirstLastPara="1" wrap="square" lIns="51829" tIns="25907" rIns="51829" bIns="25907" anchor="t" anchorCtr="0">
            <a:noAutofit/>
          </a:bodyPr>
          <a:lstStyle/>
          <a:p>
            <a:pPr>
              <a:lnSpc>
                <a:spcPct val="90000"/>
              </a:lnSpc>
              <a:buClr>
                <a:srgbClr val="000000"/>
              </a:buClr>
              <a:buSzPts val="2800"/>
            </a:pPr>
            <a:endParaRPr sz="1587">
              <a:solidFill>
                <a:schemeClr val="lt1"/>
              </a:solidFill>
              <a:latin typeface="Arial"/>
              <a:ea typeface="Arial"/>
              <a:cs typeface="Arial"/>
              <a:sym typeface="Arial"/>
            </a:endParaRPr>
          </a:p>
        </p:txBody>
      </p:sp>
      <p:sp>
        <p:nvSpPr>
          <p:cNvPr id="75" name="Google Shape;75;g1abadbbd0b5_0_645"/>
          <p:cNvSpPr txBox="1"/>
          <p:nvPr/>
        </p:nvSpPr>
        <p:spPr>
          <a:xfrm>
            <a:off x="83974" y="548094"/>
            <a:ext cx="2599420" cy="3196536"/>
          </a:xfrm>
          <a:prstGeom prst="rect">
            <a:avLst/>
          </a:prstGeom>
          <a:noFill/>
          <a:ln>
            <a:noFill/>
          </a:ln>
        </p:spPr>
        <p:txBody>
          <a:bodyPr spcFirstLastPara="1" wrap="square" lIns="51829" tIns="25907" rIns="51829" bIns="25907" anchor="t" anchorCtr="0">
            <a:noAutofit/>
          </a:bodyPr>
          <a:lstStyle/>
          <a:p>
            <a:pPr>
              <a:buClr>
                <a:srgbClr val="000000"/>
              </a:buClr>
              <a:buSzPts val="2800"/>
            </a:pPr>
            <a:r>
              <a:rPr lang="en-US" sz="1587" dirty="0">
                <a:solidFill>
                  <a:schemeClr val="lt1"/>
                </a:solidFill>
                <a:latin typeface="Calibri"/>
                <a:ea typeface="Calibri"/>
                <a:cs typeface="Calibri"/>
                <a:sym typeface="Calibri"/>
              </a:rPr>
              <a:t>AI Driven Digital Content Technology Research</a:t>
            </a:r>
          </a:p>
          <a:p>
            <a:pPr marL="285750" indent="-285750">
              <a:buClr>
                <a:srgbClr val="000000"/>
              </a:buClr>
              <a:buSzPts val="2800"/>
              <a:buFont typeface="Arial" panose="020B0604020202020204" pitchFamily="34" charset="0"/>
              <a:buChar char="•"/>
            </a:pPr>
            <a:r>
              <a:rPr lang="en-US" sz="1587" dirty="0">
                <a:solidFill>
                  <a:schemeClr val="lt1"/>
                </a:solidFill>
                <a:latin typeface="Calibri"/>
                <a:ea typeface="Calibri"/>
                <a:cs typeface="Calibri"/>
                <a:sym typeface="Calibri"/>
              </a:rPr>
              <a:t>Human-Centric AI </a:t>
            </a:r>
            <a:endParaRPr sz="1587" dirty="0">
              <a:solidFill>
                <a:schemeClr val="lt1"/>
              </a:solidFill>
              <a:latin typeface="Calibri"/>
              <a:ea typeface="Calibri"/>
              <a:cs typeface="Calibri"/>
              <a:sym typeface="Calibri"/>
            </a:endParaRPr>
          </a:p>
          <a:p>
            <a:pPr marL="285750" indent="-285750">
              <a:spcBef>
                <a:spcPts val="272"/>
              </a:spcBef>
              <a:buClr>
                <a:srgbClr val="000000"/>
              </a:buClr>
              <a:buSzPts val="2400"/>
              <a:buFont typeface="Arial" panose="020B0604020202020204" pitchFamily="34" charset="0"/>
              <a:buChar char="•"/>
            </a:pPr>
            <a:r>
              <a:rPr lang="en-US" sz="1361" dirty="0">
                <a:solidFill>
                  <a:schemeClr val="lt1"/>
                </a:solidFill>
                <a:latin typeface="Calibri"/>
                <a:ea typeface="Calibri"/>
                <a:cs typeface="Calibri"/>
                <a:sym typeface="Calibri"/>
              </a:rPr>
              <a:t>A Single Virtual Research Centre Across 8 Universities</a:t>
            </a:r>
          </a:p>
          <a:p>
            <a:pPr marL="285750" indent="-285750">
              <a:spcBef>
                <a:spcPts val="272"/>
              </a:spcBef>
              <a:buClr>
                <a:srgbClr val="000000"/>
              </a:buClr>
              <a:buSzPts val="2400"/>
              <a:buFont typeface="Arial" panose="020B0604020202020204" pitchFamily="34" charset="0"/>
              <a:buChar char="•"/>
            </a:pPr>
            <a:r>
              <a:rPr lang="en-US" sz="1361" dirty="0">
                <a:solidFill>
                  <a:schemeClr val="lt1"/>
                </a:solidFill>
                <a:latin typeface="Calibri"/>
                <a:ea typeface="Calibri"/>
                <a:cs typeface="Calibri"/>
                <a:sym typeface="Calibri"/>
              </a:rPr>
              <a:t>Collaborating since 2007, in current form since 2015</a:t>
            </a:r>
          </a:p>
          <a:p>
            <a:pPr marL="285750" indent="-285750">
              <a:spcBef>
                <a:spcPts val="272"/>
              </a:spcBef>
              <a:buClr>
                <a:srgbClr val="000000"/>
              </a:buClr>
              <a:buSzPts val="2400"/>
              <a:buFont typeface="Arial" panose="020B0604020202020204" pitchFamily="34" charset="0"/>
              <a:buChar char="•"/>
            </a:pPr>
            <a:r>
              <a:rPr lang="en-US" sz="1361" dirty="0">
                <a:solidFill>
                  <a:schemeClr val="lt1"/>
                </a:solidFill>
                <a:latin typeface="Calibri"/>
                <a:ea typeface="Calibri"/>
                <a:cs typeface="Calibri"/>
                <a:sym typeface="Calibri"/>
              </a:rPr>
              <a:t>Third funded by Science Foundation Ireland  €6M pa, rest industry + EU </a:t>
            </a:r>
          </a:p>
          <a:p>
            <a:pPr marL="285750" indent="-285750">
              <a:lnSpc>
                <a:spcPct val="90000"/>
              </a:lnSpc>
              <a:buClr>
                <a:srgbClr val="000000"/>
              </a:buClr>
              <a:buSzPts val="2400"/>
              <a:buFont typeface="Arial" panose="020B0604020202020204" pitchFamily="34" charset="0"/>
              <a:buChar char="•"/>
            </a:pPr>
            <a:r>
              <a:rPr lang="en-US" sz="1361" dirty="0">
                <a:solidFill>
                  <a:schemeClr val="lt1"/>
                </a:solidFill>
                <a:latin typeface="Calibri"/>
                <a:ea typeface="Calibri"/>
                <a:cs typeface="Calibri"/>
                <a:sym typeface="Calibri"/>
              </a:rPr>
              <a:t>Currently 81 Faculty + 53 collaborators</a:t>
            </a:r>
            <a:endParaRPr lang="en-US" sz="794" dirty="0">
              <a:solidFill>
                <a:srgbClr val="000000"/>
              </a:solidFill>
              <a:latin typeface="Arial"/>
              <a:ea typeface="Calibri"/>
              <a:cs typeface="Arial"/>
              <a:sym typeface="Arial"/>
            </a:endParaRPr>
          </a:p>
          <a:p>
            <a:pPr marL="742950" lvl="1" indent="-285750">
              <a:lnSpc>
                <a:spcPct val="90000"/>
              </a:lnSpc>
              <a:buClr>
                <a:srgbClr val="000000"/>
              </a:buClr>
              <a:buSzPts val="2400"/>
              <a:buFont typeface="Arial" panose="020B0604020202020204" pitchFamily="34" charset="0"/>
              <a:buChar char="•"/>
            </a:pPr>
            <a:r>
              <a:rPr lang="en-US" sz="1361" dirty="0">
                <a:solidFill>
                  <a:schemeClr val="lt1"/>
                </a:solidFill>
                <a:latin typeface="Calibri"/>
                <a:ea typeface="Calibri"/>
                <a:cs typeface="Calibri"/>
                <a:sym typeface="Calibri"/>
              </a:rPr>
              <a:t>&gt; 215 Researchers</a:t>
            </a:r>
          </a:p>
          <a:p>
            <a:pPr marL="742950" lvl="1" indent="-285750">
              <a:lnSpc>
                <a:spcPct val="90000"/>
              </a:lnSpc>
              <a:buClr>
                <a:srgbClr val="000000"/>
              </a:buClr>
              <a:buSzPts val="2400"/>
              <a:buFont typeface="Arial" panose="020B0604020202020204" pitchFamily="34" charset="0"/>
              <a:buChar char="•"/>
            </a:pPr>
            <a:r>
              <a:rPr lang="en-US" sz="1361" dirty="0">
                <a:solidFill>
                  <a:schemeClr val="lt1"/>
                </a:solidFill>
                <a:latin typeface="Calibri"/>
                <a:ea typeface="Arial"/>
                <a:cs typeface="Calibri"/>
                <a:sym typeface="Calibri"/>
              </a:rPr>
              <a:t>~50% non-ICT</a:t>
            </a:r>
            <a:endParaRPr lang="en-US" sz="794" dirty="0">
              <a:solidFill>
                <a:srgbClr val="000000"/>
              </a:solidFill>
              <a:latin typeface="Arial"/>
              <a:ea typeface="Arial"/>
              <a:cs typeface="Arial"/>
              <a:sym typeface="Arial"/>
            </a:endParaRPr>
          </a:p>
          <a:p>
            <a:pPr>
              <a:spcBef>
                <a:spcPts val="272"/>
              </a:spcBef>
              <a:buClr>
                <a:srgbClr val="000000"/>
              </a:buClr>
              <a:buSzPts val="2400"/>
            </a:pPr>
            <a:endParaRPr lang="en-US" sz="1361" dirty="0">
              <a:solidFill>
                <a:schemeClr val="lt1"/>
              </a:solidFill>
              <a:latin typeface="Calibri"/>
              <a:ea typeface="Calibri"/>
              <a:cs typeface="Calibri"/>
              <a:sym typeface="Calibri"/>
            </a:endParaRPr>
          </a:p>
          <a:p>
            <a:pPr>
              <a:spcBef>
                <a:spcPts val="272"/>
              </a:spcBef>
              <a:buClr>
                <a:srgbClr val="000000"/>
              </a:buClr>
              <a:buSzPts val="2400"/>
            </a:pPr>
            <a:endParaRPr sz="794" dirty="0">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96D5FD85-4487-5A9A-1C8B-C0CF26A08E36}"/>
              </a:ext>
            </a:extLst>
          </p:cNvPr>
          <p:cNvGrpSpPr/>
          <p:nvPr/>
        </p:nvGrpSpPr>
        <p:grpSpPr>
          <a:xfrm>
            <a:off x="2752918" y="-39860"/>
            <a:ext cx="4158880" cy="3657647"/>
            <a:chOff x="4855796" y="-70314"/>
            <a:chExt cx="7336204" cy="6452036"/>
          </a:xfrm>
        </p:grpSpPr>
        <p:pic>
          <p:nvPicPr>
            <p:cNvPr id="78" name="Google Shape;78;g1abadbbd0b5_0_645" descr="A picture containing dark&#10;&#10;Description automatically generated"/>
            <p:cNvPicPr preferRelativeResize="0"/>
            <p:nvPr/>
          </p:nvPicPr>
          <p:blipFill rotWithShape="1">
            <a:blip r:embed="rId3">
              <a:alphaModFix/>
            </a:blip>
            <a:srcRect/>
            <a:stretch/>
          </p:blipFill>
          <p:spPr>
            <a:xfrm>
              <a:off x="4855796" y="-70314"/>
              <a:ext cx="7336204" cy="6452036"/>
            </a:xfrm>
            <a:prstGeom prst="rect">
              <a:avLst/>
            </a:prstGeom>
            <a:noFill/>
            <a:ln>
              <a:noFill/>
            </a:ln>
          </p:spPr>
        </p:pic>
        <p:pic>
          <p:nvPicPr>
            <p:cNvPr id="79" name="Google Shape;79;g1abadbbd0b5_0_645" descr="Logo&#10;&#10;Description automatically generated"/>
            <p:cNvPicPr preferRelativeResize="0"/>
            <p:nvPr/>
          </p:nvPicPr>
          <p:blipFill rotWithShape="1">
            <a:blip r:embed="rId4">
              <a:alphaModFix/>
            </a:blip>
            <a:srcRect/>
            <a:stretch/>
          </p:blipFill>
          <p:spPr>
            <a:xfrm>
              <a:off x="6112151" y="602361"/>
              <a:ext cx="1401086" cy="755487"/>
            </a:xfrm>
            <a:prstGeom prst="rect">
              <a:avLst/>
            </a:prstGeom>
            <a:noFill/>
            <a:ln>
              <a:noFill/>
            </a:ln>
          </p:spPr>
        </p:pic>
        <p:pic>
          <p:nvPicPr>
            <p:cNvPr id="80" name="Google Shape;80;g1abadbbd0b5_0_645" descr="A picture containing graphical user interface&#10;&#10;Description automatically generated"/>
            <p:cNvPicPr preferRelativeResize="0"/>
            <p:nvPr/>
          </p:nvPicPr>
          <p:blipFill rotWithShape="1">
            <a:blip r:embed="rId5">
              <a:alphaModFix/>
            </a:blip>
            <a:srcRect/>
            <a:stretch/>
          </p:blipFill>
          <p:spPr>
            <a:xfrm>
              <a:off x="10568847" y="879609"/>
              <a:ext cx="1147410" cy="618701"/>
            </a:xfrm>
            <a:prstGeom prst="rect">
              <a:avLst/>
            </a:prstGeom>
            <a:noFill/>
            <a:ln>
              <a:noFill/>
            </a:ln>
          </p:spPr>
        </p:pic>
        <p:pic>
          <p:nvPicPr>
            <p:cNvPr id="81" name="Google Shape;81;g1abadbbd0b5_0_645" descr="Text&#10;&#10;Description automatically generated"/>
            <p:cNvPicPr preferRelativeResize="0"/>
            <p:nvPr/>
          </p:nvPicPr>
          <p:blipFill rotWithShape="1">
            <a:blip r:embed="rId6">
              <a:alphaModFix/>
            </a:blip>
            <a:srcRect/>
            <a:stretch/>
          </p:blipFill>
          <p:spPr>
            <a:xfrm>
              <a:off x="10365976" y="2666638"/>
              <a:ext cx="1433784" cy="657151"/>
            </a:xfrm>
            <a:prstGeom prst="rect">
              <a:avLst/>
            </a:prstGeom>
            <a:noFill/>
            <a:ln>
              <a:noFill/>
            </a:ln>
          </p:spPr>
        </p:pic>
        <p:pic>
          <p:nvPicPr>
            <p:cNvPr id="82" name="Google Shape;82;g1abadbbd0b5_0_645" descr="Text&#10;&#10;Description automatically generated"/>
            <p:cNvPicPr preferRelativeResize="0"/>
            <p:nvPr/>
          </p:nvPicPr>
          <p:blipFill rotWithShape="1">
            <a:blip r:embed="rId7">
              <a:alphaModFix/>
            </a:blip>
            <a:srcRect/>
            <a:stretch/>
          </p:blipFill>
          <p:spPr>
            <a:xfrm>
              <a:off x="10511437" y="3247729"/>
              <a:ext cx="991700" cy="657151"/>
            </a:xfrm>
            <a:prstGeom prst="rect">
              <a:avLst/>
            </a:prstGeom>
            <a:noFill/>
            <a:ln>
              <a:noFill/>
            </a:ln>
          </p:spPr>
        </p:pic>
        <p:cxnSp>
          <p:nvCxnSpPr>
            <p:cNvPr id="83" name="Google Shape;83;g1abadbbd0b5_0_645"/>
            <p:cNvCxnSpPr>
              <a:stCxn id="84" idx="1"/>
            </p:cNvCxnSpPr>
            <p:nvPr/>
          </p:nvCxnSpPr>
          <p:spPr>
            <a:xfrm rot="10800000">
              <a:off x="9881737" y="3186905"/>
              <a:ext cx="629700" cy="389400"/>
            </a:xfrm>
            <a:prstGeom prst="straightConnector1">
              <a:avLst/>
            </a:prstGeom>
            <a:noFill/>
            <a:ln w="9525" cap="flat" cmpd="sng">
              <a:solidFill>
                <a:srgbClr val="523B97"/>
              </a:solidFill>
              <a:prstDash val="solid"/>
              <a:round/>
              <a:headEnd type="none" w="sm" len="sm"/>
              <a:tailEnd type="none" w="sm" len="sm"/>
            </a:ln>
          </p:spPr>
        </p:cxnSp>
        <p:pic>
          <p:nvPicPr>
            <p:cNvPr id="85" name="Google Shape;85;g1abadbbd0b5_0_645" descr="Logo&#10;&#10;Description automatically generated"/>
            <p:cNvPicPr preferRelativeResize="0"/>
            <p:nvPr/>
          </p:nvPicPr>
          <p:blipFill rotWithShape="1">
            <a:blip r:embed="rId8">
              <a:alphaModFix/>
            </a:blip>
            <a:srcRect/>
            <a:stretch/>
          </p:blipFill>
          <p:spPr>
            <a:xfrm>
              <a:off x="10733452" y="4039858"/>
              <a:ext cx="573515" cy="728842"/>
            </a:xfrm>
            <a:prstGeom prst="rect">
              <a:avLst/>
            </a:prstGeom>
            <a:noFill/>
            <a:ln>
              <a:noFill/>
            </a:ln>
          </p:spPr>
        </p:pic>
        <p:pic>
          <p:nvPicPr>
            <p:cNvPr id="86" name="Google Shape;86;g1abadbbd0b5_0_645" descr="Text, logo&#10;&#10;Description automatically generated"/>
            <p:cNvPicPr preferRelativeResize="0"/>
            <p:nvPr/>
          </p:nvPicPr>
          <p:blipFill rotWithShape="1">
            <a:blip r:embed="rId9">
              <a:alphaModFix/>
            </a:blip>
            <a:srcRect/>
            <a:stretch/>
          </p:blipFill>
          <p:spPr>
            <a:xfrm>
              <a:off x="8775453" y="5238287"/>
              <a:ext cx="1278458" cy="561566"/>
            </a:xfrm>
            <a:prstGeom prst="rect">
              <a:avLst/>
            </a:prstGeom>
            <a:noFill/>
            <a:ln>
              <a:noFill/>
            </a:ln>
          </p:spPr>
        </p:pic>
        <p:pic>
          <p:nvPicPr>
            <p:cNvPr id="87" name="Google Shape;87;g1abadbbd0b5_0_645" descr="A picture containing text&#10;&#10;Description automatically generated"/>
            <p:cNvPicPr preferRelativeResize="0"/>
            <p:nvPr/>
          </p:nvPicPr>
          <p:blipFill rotWithShape="1">
            <a:blip r:embed="rId10">
              <a:alphaModFix/>
            </a:blip>
            <a:srcRect/>
            <a:stretch/>
          </p:blipFill>
          <p:spPr>
            <a:xfrm>
              <a:off x="10700851" y="1944085"/>
              <a:ext cx="593193" cy="572380"/>
            </a:xfrm>
            <a:prstGeom prst="rect">
              <a:avLst/>
            </a:prstGeom>
            <a:noFill/>
            <a:ln>
              <a:noFill/>
            </a:ln>
          </p:spPr>
        </p:pic>
        <p:pic>
          <p:nvPicPr>
            <p:cNvPr id="88" name="Google Shape;88;g1abadbbd0b5_0_645" descr="A picture containing logo&#10;&#10;Description automatically generated"/>
            <p:cNvPicPr preferRelativeResize="0"/>
            <p:nvPr/>
          </p:nvPicPr>
          <p:blipFill rotWithShape="1">
            <a:blip r:embed="rId11">
              <a:alphaModFix/>
            </a:blip>
            <a:srcRect t="22560" b="18223"/>
            <a:stretch/>
          </p:blipFill>
          <p:spPr>
            <a:xfrm>
              <a:off x="5108701" y="3155704"/>
              <a:ext cx="1579308" cy="578945"/>
            </a:xfrm>
            <a:prstGeom prst="rect">
              <a:avLst/>
            </a:prstGeom>
            <a:noFill/>
            <a:ln>
              <a:noFill/>
            </a:ln>
          </p:spPr>
        </p:pic>
        <p:cxnSp>
          <p:nvCxnSpPr>
            <p:cNvPr id="89" name="Google Shape;89;g1abadbbd0b5_0_645"/>
            <p:cNvCxnSpPr/>
            <p:nvPr/>
          </p:nvCxnSpPr>
          <p:spPr>
            <a:xfrm>
              <a:off x="7028928" y="1289443"/>
              <a:ext cx="1218717" cy="1583375"/>
            </a:xfrm>
            <a:prstGeom prst="straightConnector1">
              <a:avLst/>
            </a:prstGeom>
            <a:noFill/>
            <a:ln w="9525" cap="flat" cmpd="sng">
              <a:solidFill>
                <a:srgbClr val="523B97"/>
              </a:solidFill>
              <a:prstDash val="solid"/>
              <a:round/>
              <a:headEnd type="none" w="sm" len="sm"/>
              <a:tailEnd type="none" w="sm" len="sm"/>
            </a:ln>
          </p:spPr>
        </p:cxnSp>
        <p:cxnSp>
          <p:nvCxnSpPr>
            <p:cNvPr id="90" name="Google Shape;90;g1abadbbd0b5_0_645"/>
            <p:cNvCxnSpPr/>
            <p:nvPr/>
          </p:nvCxnSpPr>
          <p:spPr>
            <a:xfrm rot="10800000" flipH="1">
              <a:off x="6587218" y="3183594"/>
              <a:ext cx="901416" cy="376306"/>
            </a:xfrm>
            <a:prstGeom prst="straightConnector1">
              <a:avLst/>
            </a:prstGeom>
            <a:noFill/>
            <a:ln w="9525" cap="flat" cmpd="sng">
              <a:solidFill>
                <a:srgbClr val="523B97"/>
              </a:solidFill>
              <a:prstDash val="solid"/>
              <a:round/>
              <a:headEnd type="none" w="sm" len="sm"/>
              <a:tailEnd type="none" w="sm" len="sm"/>
            </a:ln>
          </p:spPr>
        </p:cxnSp>
        <p:cxnSp>
          <p:nvCxnSpPr>
            <p:cNvPr id="91" name="Google Shape;91;g1abadbbd0b5_0_645"/>
            <p:cNvCxnSpPr/>
            <p:nvPr/>
          </p:nvCxnSpPr>
          <p:spPr>
            <a:xfrm flipH="1">
              <a:off x="8988332" y="1385624"/>
              <a:ext cx="1678432" cy="1597978"/>
            </a:xfrm>
            <a:prstGeom prst="straightConnector1">
              <a:avLst/>
            </a:prstGeom>
            <a:noFill/>
            <a:ln w="9525" cap="flat" cmpd="sng">
              <a:solidFill>
                <a:srgbClr val="523B97"/>
              </a:solidFill>
              <a:prstDash val="solid"/>
              <a:round/>
              <a:headEnd type="none" w="sm" len="sm"/>
              <a:tailEnd type="none" w="sm" len="sm"/>
            </a:ln>
          </p:spPr>
        </p:cxnSp>
        <p:cxnSp>
          <p:nvCxnSpPr>
            <p:cNvPr id="92" name="Google Shape;92;g1abadbbd0b5_0_645"/>
            <p:cNvCxnSpPr/>
            <p:nvPr/>
          </p:nvCxnSpPr>
          <p:spPr>
            <a:xfrm rot="10800000">
              <a:off x="7895256" y="5211795"/>
              <a:ext cx="850313" cy="330215"/>
            </a:xfrm>
            <a:prstGeom prst="straightConnector1">
              <a:avLst/>
            </a:prstGeom>
            <a:noFill/>
            <a:ln w="9525" cap="flat" cmpd="sng">
              <a:solidFill>
                <a:srgbClr val="523B97"/>
              </a:solidFill>
              <a:prstDash val="solid"/>
              <a:round/>
              <a:headEnd type="none" w="sm" len="sm"/>
              <a:tailEnd type="none" w="sm" len="sm"/>
            </a:ln>
          </p:spPr>
        </p:cxnSp>
        <p:cxnSp>
          <p:nvCxnSpPr>
            <p:cNvPr id="84" name="Google Shape;84;g1abadbbd0b5_0_645"/>
            <p:cNvCxnSpPr/>
            <p:nvPr/>
          </p:nvCxnSpPr>
          <p:spPr>
            <a:xfrm rot="10800000">
              <a:off x="9881713" y="3288403"/>
              <a:ext cx="785051" cy="972965"/>
            </a:xfrm>
            <a:prstGeom prst="straightConnector1">
              <a:avLst/>
            </a:prstGeom>
            <a:noFill/>
            <a:ln w="9525" cap="flat" cmpd="sng">
              <a:solidFill>
                <a:srgbClr val="757070"/>
              </a:solidFill>
              <a:prstDash val="solid"/>
              <a:round/>
              <a:headEnd type="none" w="sm" len="sm"/>
              <a:tailEnd type="none" w="sm" len="sm"/>
            </a:ln>
          </p:spPr>
        </p:cxnSp>
        <p:cxnSp>
          <p:nvCxnSpPr>
            <p:cNvPr id="93" name="Google Shape;93;g1abadbbd0b5_0_645"/>
            <p:cNvCxnSpPr>
              <a:stCxn id="84" idx="1"/>
            </p:cNvCxnSpPr>
            <p:nvPr/>
          </p:nvCxnSpPr>
          <p:spPr>
            <a:xfrm rot="10800000">
              <a:off x="9881737" y="3186905"/>
              <a:ext cx="629700" cy="389400"/>
            </a:xfrm>
            <a:prstGeom prst="straightConnector1">
              <a:avLst/>
            </a:prstGeom>
            <a:noFill/>
            <a:ln w="9525" cap="flat" cmpd="sng">
              <a:solidFill>
                <a:srgbClr val="523B97"/>
              </a:solidFill>
              <a:prstDash val="solid"/>
              <a:round/>
              <a:headEnd type="none" w="sm" len="sm"/>
              <a:tailEnd type="none" w="sm" len="sm"/>
            </a:ln>
          </p:spPr>
        </p:cxnSp>
        <p:cxnSp>
          <p:nvCxnSpPr>
            <p:cNvPr id="94" name="Google Shape;94;g1abadbbd0b5_0_645"/>
            <p:cNvCxnSpPr/>
            <p:nvPr/>
          </p:nvCxnSpPr>
          <p:spPr>
            <a:xfrm flipH="1">
              <a:off x="9886795" y="2983602"/>
              <a:ext cx="423706" cy="71123"/>
            </a:xfrm>
            <a:prstGeom prst="straightConnector1">
              <a:avLst/>
            </a:prstGeom>
            <a:noFill/>
            <a:ln w="9525" cap="flat" cmpd="sng">
              <a:solidFill>
                <a:srgbClr val="523B97"/>
              </a:solidFill>
              <a:prstDash val="solid"/>
              <a:round/>
              <a:headEnd type="none" w="sm" len="sm"/>
              <a:tailEnd type="none" w="sm" len="sm"/>
            </a:ln>
          </p:spPr>
        </p:cxnSp>
        <p:cxnSp>
          <p:nvCxnSpPr>
            <p:cNvPr id="95" name="Google Shape;95;g1abadbbd0b5_0_645"/>
            <p:cNvCxnSpPr/>
            <p:nvPr/>
          </p:nvCxnSpPr>
          <p:spPr>
            <a:xfrm flipH="1">
              <a:off x="9881715" y="2296999"/>
              <a:ext cx="706114" cy="696766"/>
            </a:xfrm>
            <a:prstGeom prst="straightConnector1">
              <a:avLst/>
            </a:prstGeom>
            <a:noFill/>
            <a:ln w="9525" cap="flat" cmpd="sng">
              <a:solidFill>
                <a:srgbClr val="523B97"/>
              </a:solidFill>
              <a:prstDash val="solid"/>
              <a:round/>
              <a:headEnd type="none" w="sm" len="sm"/>
              <a:tailEnd type="none" w="sm" len="sm"/>
            </a:ln>
          </p:spPr>
        </p:cxnSp>
        <p:pic>
          <p:nvPicPr>
            <p:cNvPr id="96" name="Google Shape;96;g1abadbbd0b5_0_645" descr="Shape, circle&#10;&#10;Description automatically generated"/>
            <p:cNvPicPr preferRelativeResize="0"/>
            <p:nvPr/>
          </p:nvPicPr>
          <p:blipFill rotWithShape="1">
            <a:blip r:embed="rId12">
              <a:alphaModFix/>
            </a:blip>
            <a:srcRect/>
            <a:stretch/>
          </p:blipFill>
          <p:spPr>
            <a:xfrm>
              <a:off x="8055025" y="2670886"/>
              <a:ext cx="388544" cy="374911"/>
            </a:xfrm>
            <a:prstGeom prst="rect">
              <a:avLst/>
            </a:prstGeom>
            <a:noFill/>
            <a:ln>
              <a:noFill/>
            </a:ln>
          </p:spPr>
        </p:pic>
        <p:pic>
          <p:nvPicPr>
            <p:cNvPr id="97" name="Google Shape;97;g1abadbbd0b5_0_645" descr="Shape, circle&#10;&#10;Description automatically generated"/>
            <p:cNvPicPr preferRelativeResize="0"/>
            <p:nvPr/>
          </p:nvPicPr>
          <p:blipFill rotWithShape="1">
            <a:blip r:embed="rId12">
              <a:alphaModFix/>
            </a:blip>
            <a:srcRect/>
            <a:stretch/>
          </p:blipFill>
          <p:spPr>
            <a:xfrm>
              <a:off x="7716822" y="5050832"/>
              <a:ext cx="388544" cy="374911"/>
            </a:xfrm>
            <a:prstGeom prst="rect">
              <a:avLst/>
            </a:prstGeom>
            <a:noFill/>
            <a:ln>
              <a:noFill/>
            </a:ln>
          </p:spPr>
        </p:pic>
        <p:pic>
          <p:nvPicPr>
            <p:cNvPr id="98" name="Google Shape;98;g1abadbbd0b5_0_645" descr="Shape, circle&#10;&#10;Description automatically generated"/>
            <p:cNvPicPr preferRelativeResize="0"/>
            <p:nvPr/>
          </p:nvPicPr>
          <p:blipFill rotWithShape="1">
            <a:blip r:embed="rId12">
              <a:alphaModFix/>
            </a:blip>
            <a:srcRect/>
            <a:stretch/>
          </p:blipFill>
          <p:spPr>
            <a:xfrm>
              <a:off x="8794060" y="2796147"/>
              <a:ext cx="388544" cy="374911"/>
            </a:xfrm>
            <a:prstGeom prst="rect">
              <a:avLst/>
            </a:prstGeom>
            <a:noFill/>
            <a:ln>
              <a:noFill/>
            </a:ln>
          </p:spPr>
        </p:pic>
        <p:pic>
          <p:nvPicPr>
            <p:cNvPr id="99" name="Google Shape;99;g1abadbbd0b5_0_645" descr="Shape, circle&#10;&#10;Description automatically generated"/>
            <p:cNvPicPr preferRelativeResize="0"/>
            <p:nvPr/>
          </p:nvPicPr>
          <p:blipFill rotWithShape="1">
            <a:blip r:embed="rId12">
              <a:alphaModFix/>
            </a:blip>
            <a:srcRect/>
            <a:stretch/>
          </p:blipFill>
          <p:spPr>
            <a:xfrm>
              <a:off x="7290937" y="2996563"/>
              <a:ext cx="388544" cy="374911"/>
            </a:xfrm>
            <a:prstGeom prst="rect">
              <a:avLst/>
            </a:prstGeom>
            <a:noFill/>
            <a:ln>
              <a:noFill/>
            </a:ln>
          </p:spPr>
        </p:pic>
        <p:pic>
          <p:nvPicPr>
            <p:cNvPr id="100" name="Google Shape;100;g1abadbbd0b5_0_645" descr="Shape, circle&#10;&#10;Description automatically generated"/>
            <p:cNvPicPr preferRelativeResize="0"/>
            <p:nvPr/>
          </p:nvPicPr>
          <p:blipFill rotWithShape="1">
            <a:blip r:embed="rId12">
              <a:alphaModFix/>
            </a:blip>
            <a:srcRect/>
            <a:stretch/>
          </p:blipFill>
          <p:spPr>
            <a:xfrm>
              <a:off x="9700104" y="2872818"/>
              <a:ext cx="388544" cy="374911"/>
            </a:xfrm>
            <a:prstGeom prst="rect">
              <a:avLst/>
            </a:prstGeom>
            <a:noFill/>
            <a:ln>
              <a:noFill/>
            </a:ln>
          </p:spPr>
        </p:pic>
        <p:pic>
          <p:nvPicPr>
            <p:cNvPr id="101" name="Google Shape;101;g1abadbbd0b5_0_645" descr="Shape, circle&#10;&#10;Description automatically generated"/>
            <p:cNvPicPr preferRelativeResize="0"/>
            <p:nvPr/>
          </p:nvPicPr>
          <p:blipFill rotWithShape="1">
            <a:blip r:embed="rId12">
              <a:alphaModFix/>
            </a:blip>
            <a:srcRect/>
            <a:stretch/>
          </p:blipFill>
          <p:spPr>
            <a:xfrm>
              <a:off x="9700104" y="2951691"/>
              <a:ext cx="388544" cy="374911"/>
            </a:xfrm>
            <a:prstGeom prst="rect">
              <a:avLst/>
            </a:prstGeom>
            <a:noFill/>
            <a:ln>
              <a:noFill/>
            </a:ln>
          </p:spPr>
        </p:pic>
        <p:pic>
          <p:nvPicPr>
            <p:cNvPr id="102" name="Google Shape;102;g1abadbbd0b5_0_645" descr="Shape, circle&#10;&#10;Description automatically generated"/>
            <p:cNvPicPr preferRelativeResize="0"/>
            <p:nvPr/>
          </p:nvPicPr>
          <p:blipFill rotWithShape="1">
            <a:blip r:embed="rId12">
              <a:alphaModFix/>
            </a:blip>
            <a:srcRect/>
            <a:stretch/>
          </p:blipFill>
          <p:spPr>
            <a:xfrm>
              <a:off x="9700104" y="3030564"/>
              <a:ext cx="388544" cy="374911"/>
            </a:xfrm>
            <a:prstGeom prst="rect">
              <a:avLst/>
            </a:prstGeom>
            <a:noFill/>
            <a:ln>
              <a:noFill/>
            </a:ln>
          </p:spPr>
        </p:pic>
        <p:pic>
          <p:nvPicPr>
            <p:cNvPr id="103" name="Google Shape;103;g1abadbbd0b5_0_645" descr="Shape, circle&#10;&#10;Description automatically generated"/>
            <p:cNvPicPr preferRelativeResize="0"/>
            <p:nvPr/>
          </p:nvPicPr>
          <p:blipFill rotWithShape="1">
            <a:blip r:embed="rId12">
              <a:alphaModFix/>
            </a:blip>
            <a:srcRect/>
            <a:stretch/>
          </p:blipFill>
          <p:spPr>
            <a:xfrm>
              <a:off x="9700104" y="3109436"/>
              <a:ext cx="388544" cy="374911"/>
            </a:xfrm>
            <a:prstGeom prst="rect">
              <a:avLst/>
            </a:prstGeom>
            <a:noFill/>
            <a:ln>
              <a:noFill/>
            </a:ln>
          </p:spPr>
        </p:pic>
      </p:grpSp>
      <p:sp>
        <p:nvSpPr>
          <p:cNvPr id="104" name="Google Shape;104;g1abadbbd0b5_0_645"/>
          <p:cNvSpPr txBox="1"/>
          <p:nvPr/>
        </p:nvSpPr>
        <p:spPr>
          <a:xfrm>
            <a:off x="5246290" y="3603403"/>
            <a:ext cx="1555115" cy="206989"/>
          </a:xfrm>
          <a:prstGeom prst="rect">
            <a:avLst/>
          </a:prstGeom>
          <a:noFill/>
          <a:ln>
            <a:noFill/>
          </a:ln>
        </p:spPr>
        <p:txBody>
          <a:bodyPr spcFirstLastPara="1" wrap="square" lIns="51829" tIns="25907" rIns="51829" bIns="25907" anchor="t" anchorCtr="0">
            <a:noAutofit/>
          </a:bodyPr>
          <a:lstStyle/>
          <a:p>
            <a:pPr algn="r"/>
            <a:fld id="{00000000-1234-1234-1234-123412341234}" type="slidenum">
              <a:rPr lang="en-US" sz="794">
                <a:solidFill>
                  <a:srgbClr val="000000"/>
                </a:solidFill>
                <a:latin typeface="Arial"/>
                <a:ea typeface="Arial"/>
                <a:cs typeface="Arial"/>
                <a:sym typeface="Arial"/>
              </a:rPr>
              <a:pPr algn="r"/>
              <a:t>2</a:t>
            </a:fld>
            <a:endParaRPr sz="794">
              <a:solidFill>
                <a:srgbClr val="000000"/>
              </a:solidFill>
              <a:latin typeface="Arial"/>
              <a:ea typeface="Arial"/>
              <a:cs typeface="Arial"/>
              <a:sym typeface="Arial"/>
            </a:endParaRPr>
          </a:p>
        </p:txBody>
      </p:sp>
      <p:sp>
        <p:nvSpPr>
          <p:cNvPr id="105" name="Google Shape;105;g1abadbbd0b5_0_645"/>
          <p:cNvSpPr/>
          <p:nvPr/>
        </p:nvSpPr>
        <p:spPr>
          <a:xfrm>
            <a:off x="-3496966" y="53512"/>
            <a:ext cx="5661687" cy="505588"/>
          </a:xfrm>
          <a:custGeom>
            <a:avLst/>
            <a:gdLst/>
            <a:ahLst/>
            <a:cxnLst/>
            <a:rect l="l" t="t" r="r" b="b"/>
            <a:pathLst>
              <a:path w="8879616" h="891849" extrusionOk="0">
                <a:moveTo>
                  <a:pt x="0" y="0"/>
                </a:moveTo>
                <a:lnTo>
                  <a:pt x="8879616" y="9625"/>
                </a:lnTo>
                <a:lnTo>
                  <a:pt x="8657302" y="877101"/>
                </a:lnTo>
                <a:lnTo>
                  <a:pt x="0" y="891849"/>
                </a:lnTo>
                <a:lnTo>
                  <a:pt x="0" y="0"/>
                </a:lnTo>
                <a:close/>
              </a:path>
            </a:pathLst>
          </a:custGeom>
          <a:solidFill>
            <a:srgbClr val="92D050"/>
          </a:solidFill>
          <a:ln>
            <a:noFill/>
          </a:ln>
        </p:spPr>
        <p:txBody>
          <a:bodyPr spcFirstLastPara="1" wrap="square" lIns="51829" tIns="25907" rIns="51829" bIns="25907" anchor="ctr" anchorCtr="0">
            <a:noAutofit/>
          </a:bodyPr>
          <a:lstStyle/>
          <a:p>
            <a:pPr algn="ctr">
              <a:buClr>
                <a:srgbClr val="000000"/>
              </a:buClr>
              <a:buSzPts val="1800"/>
            </a:pPr>
            <a:endParaRPr sz="1020">
              <a:solidFill>
                <a:schemeClr val="lt1"/>
              </a:solidFill>
              <a:latin typeface="Calibri"/>
              <a:ea typeface="Calibri"/>
              <a:cs typeface="Calibri"/>
              <a:sym typeface="Calibri"/>
            </a:endParaRPr>
          </a:p>
        </p:txBody>
      </p:sp>
      <p:sp>
        <p:nvSpPr>
          <p:cNvPr id="106" name="Google Shape;106;g1abadbbd0b5_0_645"/>
          <p:cNvSpPr txBox="1">
            <a:spLocks noGrp="1"/>
          </p:cNvSpPr>
          <p:nvPr>
            <p:ph type="title"/>
          </p:nvPr>
        </p:nvSpPr>
        <p:spPr>
          <a:xfrm>
            <a:off x="315707" y="102024"/>
            <a:ext cx="1706969" cy="402536"/>
          </a:xfrm>
          <a:prstGeom prst="rect">
            <a:avLst/>
          </a:prstGeom>
          <a:noFill/>
          <a:ln>
            <a:noFill/>
          </a:ln>
        </p:spPr>
        <p:txBody>
          <a:bodyPr spcFirstLastPara="1" wrap="square" lIns="51829" tIns="25907" rIns="51829" bIns="25907" anchor="ctr" anchorCtr="0">
            <a:noAutofit/>
          </a:bodyPr>
          <a:lstStyle/>
          <a:p>
            <a:r>
              <a:rPr lang="en-US" dirty="0"/>
              <a:t>ADAPT Centre</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668B-E73D-AF86-BF05-CC34F44F125A}"/>
              </a:ext>
            </a:extLst>
          </p:cNvPr>
          <p:cNvSpPr>
            <a:spLocks noGrp="1"/>
          </p:cNvSpPr>
          <p:nvPr>
            <p:ph type="title"/>
          </p:nvPr>
        </p:nvSpPr>
        <p:spPr>
          <a:xfrm>
            <a:off x="315546" y="136015"/>
            <a:ext cx="5507737" cy="402536"/>
          </a:xfrm>
        </p:spPr>
        <p:txBody>
          <a:bodyPr/>
          <a:lstStyle/>
          <a:p>
            <a:r>
              <a:rPr lang="en-US" dirty="0"/>
              <a:t>Experiences: </a:t>
            </a:r>
            <a:r>
              <a:rPr lang="en-US" b="1" dirty="0" err="1"/>
              <a:t>Localisation</a:t>
            </a:r>
            <a:r>
              <a:rPr lang="en-US" b="1" dirty="0"/>
              <a:t> Industry and Multilingual Web – </a:t>
            </a:r>
            <a:r>
              <a:rPr lang="en-US" b="1" dirty="0" err="1"/>
              <a:t>Harmonisation</a:t>
            </a:r>
            <a:r>
              <a:rPr lang="en-US" b="1" dirty="0"/>
              <a:t> &amp; Implementation</a:t>
            </a:r>
          </a:p>
        </p:txBody>
      </p:sp>
      <p:pic>
        <p:nvPicPr>
          <p:cNvPr id="14" name="Picture 12" descr="https://encrypted-tbn0.google.com/images?q=tbn:ANd9GcQwDI5FlaFZ9M94CzRLyUhtdyuzYqsTucc-Q9NFeC7NW-8JOCg3">
            <a:extLst>
              <a:ext uri="{FF2B5EF4-FFF2-40B4-BE49-F238E27FC236}">
                <a16:creationId xmlns:a16="http://schemas.microsoft.com/office/drawing/2014/main" id="{332D5820-E334-BA40-3D11-25ABE4AC3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826" y="3109331"/>
            <a:ext cx="578669" cy="36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a:extLst>
              <a:ext uri="{FF2B5EF4-FFF2-40B4-BE49-F238E27FC236}">
                <a16:creationId xmlns:a16="http://schemas.microsoft.com/office/drawing/2014/main" id="{3264187C-F543-FF14-36F8-3557FEE5774C}"/>
              </a:ext>
            </a:extLst>
          </p:cNvPr>
          <p:cNvSpPr>
            <a:spLocks noGrp="1" noChangeArrowheads="1"/>
          </p:cNvSpPr>
          <p:nvPr>
            <p:ph type="body" idx="1"/>
          </p:nvPr>
        </p:nvSpPr>
        <p:spPr bwMode="auto">
          <a:xfrm>
            <a:off x="1401999" y="760459"/>
            <a:ext cx="4135575" cy="26089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837" tIns="25919" rIns="51837" bIns="25919" numCol="1" anchor="ctr" anchorCtr="0" compatLnSpc="1">
            <a:prstTxWarp prst="textNoShape">
              <a:avLst/>
            </a:prstTxWarp>
          </a:bodyPr>
          <a:lstStyle/>
          <a:p>
            <a:pPr marL="321284" indent="-161992">
              <a:lnSpc>
                <a:spcPct val="80000"/>
              </a:lnSpc>
              <a:buBlip>
                <a:blip r:embed="rId4"/>
              </a:buBlip>
            </a:pPr>
            <a:r>
              <a:rPr lang="en-US" altLang="en-US" sz="1020" dirty="0">
                <a:latin typeface="Helvetica" pitchFamily="2" charset="0"/>
              </a:rPr>
              <a:t>Standards Development and </a:t>
            </a:r>
            <a:r>
              <a:rPr lang="en-US" altLang="en-US" sz="1020" dirty="0" err="1">
                <a:latin typeface="Helvetica" pitchFamily="2" charset="0"/>
              </a:rPr>
              <a:t>Harmonisation</a:t>
            </a:r>
            <a:endParaRPr lang="en-US" altLang="en-US" sz="1020" dirty="0">
              <a:latin typeface="Helvetica" pitchFamily="2" charset="0"/>
            </a:endParaRPr>
          </a:p>
          <a:p>
            <a:pPr marL="580470" lvl="1">
              <a:lnSpc>
                <a:spcPct val="80000"/>
              </a:lnSpc>
            </a:pPr>
            <a:r>
              <a:rPr lang="en-US" altLang="en-US" sz="1020" dirty="0"/>
              <a:t>Oct’13: ITS2.0 Ratified by W3C</a:t>
            </a:r>
          </a:p>
          <a:p>
            <a:pPr marL="580470" lvl="1">
              <a:lnSpc>
                <a:spcPct val="80000"/>
              </a:lnSpc>
            </a:pPr>
            <a:r>
              <a:rPr lang="en-US" altLang="en-US" sz="1020" dirty="0"/>
              <a:t>Aug’</a:t>
            </a:r>
            <a:r>
              <a:rPr lang="en-US" altLang="ja-JP" sz="1020" dirty="0"/>
              <a:t>14: XLIFF 2.0 Ratified by OASIS</a:t>
            </a:r>
          </a:p>
          <a:p>
            <a:pPr marL="580470" lvl="1">
              <a:lnSpc>
                <a:spcPct val="80000"/>
              </a:lnSpc>
            </a:pPr>
            <a:r>
              <a:rPr lang="en-US" altLang="en-US" sz="1020" dirty="0"/>
              <a:t>XLIFF2.0-ITS2.0 mapping as XLIFF2.1 Oct’15</a:t>
            </a:r>
          </a:p>
          <a:p>
            <a:pPr marL="580470" lvl="1">
              <a:lnSpc>
                <a:spcPct val="80000"/>
              </a:lnSpc>
            </a:pPr>
            <a:r>
              <a:rPr lang="en-US" altLang="en-US" sz="1020" dirty="0"/>
              <a:t>FEISGILTT workshop series</a:t>
            </a:r>
          </a:p>
          <a:p>
            <a:pPr marL="580470" lvl="1">
              <a:lnSpc>
                <a:spcPct val="80000"/>
              </a:lnSpc>
            </a:pPr>
            <a:r>
              <a:rPr lang="en-US" altLang="en-US" sz="1020" dirty="0" err="1"/>
              <a:t>Localisation</a:t>
            </a:r>
            <a:r>
              <a:rPr lang="en-US" altLang="en-US" sz="1020" dirty="0"/>
              <a:t> Focus special standards issues 2013, 2015</a:t>
            </a:r>
          </a:p>
          <a:p>
            <a:pPr marL="580470" lvl="1">
              <a:lnSpc>
                <a:spcPct val="80000"/>
              </a:lnSpc>
            </a:pPr>
            <a:r>
              <a:rPr lang="en-US" altLang="en-US" sz="1020" dirty="0"/>
              <a:t>Communication to practitioners: </a:t>
            </a:r>
          </a:p>
          <a:p>
            <a:pPr marL="807259" lvl="2">
              <a:lnSpc>
                <a:spcPct val="80000"/>
              </a:lnSpc>
            </a:pPr>
            <a:r>
              <a:rPr lang="en-US" altLang="en-US" sz="1020" dirty="0"/>
              <a:t>Multilingual Magazine – Annual Standards Reader </a:t>
            </a:r>
          </a:p>
          <a:p>
            <a:pPr marL="807259" lvl="2">
              <a:lnSpc>
                <a:spcPct val="80000"/>
              </a:lnSpc>
            </a:pPr>
            <a:r>
              <a:rPr lang="en-US" altLang="en-US" sz="1020" dirty="0"/>
              <a:t>Lewis et al, Translation Spaces Journal 2014</a:t>
            </a:r>
          </a:p>
          <a:p>
            <a:pPr marL="807259" lvl="2">
              <a:lnSpc>
                <a:spcPct val="80000"/>
              </a:lnSpc>
            </a:pPr>
            <a:endParaRPr lang="en-US" altLang="en-US" sz="1020" dirty="0"/>
          </a:p>
          <a:p>
            <a:pPr marL="321284" indent="-161992">
              <a:lnSpc>
                <a:spcPct val="80000"/>
              </a:lnSpc>
              <a:buBlip>
                <a:blip r:embed="rId4"/>
              </a:buBlip>
            </a:pPr>
            <a:r>
              <a:rPr lang="en-US" altLang="en-US" sz="1020" dirty="0">
                <a:latin typeface="Helvetica" pitchFamily="2" charset="0"/>
              </a:rPr>
              <a:t>Linked Data Interoperability in </a:t>
            </a:r>
            <a:r>
              <a:rPr lang="en-US" altLang="en-US" sz="1020" dirty="0" err="1">
                <a:latin typeface="Helvetica" pitchFamily="2" charset="0"/>
              </a:rPr>
              <a:t>Localisation</a:t>
            </a:r>
            <a:r>
              <a:rPr lang="en-US" altLang="en-US" sz="1020" dirty="0">
                <a:latin typeface="Helvetica" pitchFamily="2" charset="0"/>
              </a:rPr>
              <a:t> </a:t>
            </a:r>
          </a:p>
          <a:p>
            <a:pPr marL="580470" lvl="1">
              <a:lnSpc>
                <a:spcPct val="80000"/>
              </a:lnSpc>
            </a:pPr>
            <a:r>
              <a:rPr lang="en-US" altLang="en-US" sz="1020" dirty="0"/>
              <a:t>Open Data in commercial SME tool chain </a:t>
            </a:r>
          </a:p>
          <a:p>
            <a:pPr marL="580470" lvl="1">
              <a:lnSpc>
                <a:spcPct val="80000"/>
              </a:lnSpc>
            </a:pPr>
            <a:r>
              <a:rPr lang="en-US" altLang="en-US" sz="1020" dirty="0"/>
              <a:t>XLIFF, TBX, TMX to linked data mappings</a:t>
            </a:r>
          </a:p>
          <a:p>
            <a:pPr marL="580470" lvl="1">
              <a:lnSpc>
                <a:spcPct val="80000"/>
              </a:lnSpc>
            </a:pPr>
            <a:r>
              <a:rPr lang="en-US" altLang="en-US" sz="1020" dirty="0"/>
              <a:t>Contributing to surveys, use cases and best practice for Linguistic Linked Data</a:t>
            </a:r>
          </a:p>
        </p:txBody>
      </p:sp>
      <p:pic>
        <p:nvPicPr>
          <p:cNvPr id="16" name="Picture 2" descr="https://encrypted-tbn1.google.com/images?q=tbn:ANd9GcSpCtnJ6GkrW6_fjNGVuYIGXJ1vnLEop9K8YoKN0NObOkHhehVJ">
            <a:extLst>
              <a:ext uri="{FF2B5EF4-FFF2-40B4-BE49-F238E27FC236}">
                <a16:creationId xmlns:a16="http://schemas.microsoft.com/office/drawing/2014/main" id="{74C2A270-83EE-F9E3-0FF6-6EEF702101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154" y="935049"/>
            <a:ext cx="1016044" cy="26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https://encrypted-tbn0.google.com/images?q=tbn:ANd9GcQMUwtqu7Tfzl3tJwIT6Bq2OZFPzIW5jQi8db4yDtehCkl5t13V0w">
            <a:extLst>
              <a:ext uri="{FF2B5EF4-FFF2-40B4-BE49-F238E27FC236}">
                <a16:creationId xmlns:a16="http://schemas.microsoft.com/office/drawing/2014/main" id="{6E7AC02B-6A0B-BA08-EBE4-014855C92B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51" y="1372426"/>
            <a:ext cx="1016944" cy="25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ttp://cdn.dejanseo.com.au/wp-content/uploads/2009/08/W3C-Logo.png">
            <a:extLst>
              <a:ext uri="{FF2B5EF4-FFF2-40B4-BE49-F238E27FC236}">
                <a16:creationId xmlns:a16="http://schemas.microsoft.com/office/drawing/2014/main" id="{21558584-9177-E532-156D-DDCC4BAB1B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429" y="1739606"/>
            <a:ext cx="575069" cy="57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http://unicode.org/forum/styles/RedSilver3/imageset/site_logo.jpg">
            <a:extLst>
              <a:ext uri="{FF2B5EF4-FFF2-40B4-BE49-F238E27FC236}">
                <a16:creationId xmlns:a16="http://schemas.microsoft.com/office/drawing/2014/main" id="{FE26F991-DF0B-C113-3B07-E1FBEAC3E6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757" y="3102131"/>
            <a:ext cx="435576" cy="41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descr="http://www.w3.org/html/logo/downloads/HTML5_Logo_512.png">
            <a:extLst>
              <a:ext uri="{FF2B5EF4-FFF2-40B4-BE49-F238E27FC236}">
                <a16:creationId xmlns:a16="http://schemas.microsoft.com/office/drawing/2014/main" id="{428C3F2B-CE10-77AC-8C57-AAB1496321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59" y="1943894"/>
            <a:ext cx="552570" cy="55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6" descr="http://scm-l3.technorati.com/10/11/30/22623/RDFicon.png">
            <a:extLst>
              <a:ext uri="{FF2B5EF4-FFF2-40B4-BE49-F238E27FC236}">
                <a16:creationId xmlns:a16="http://schemas.microsoft.com/office/drawing/2014/main" id="{0F017B82-D759-0EAA-46F4-E209E0E22A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3723" y="2536062"/>
            <a:ext cx="393278" cy="42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http://www.topbits.com/wp-content/uploads/images/iso-stands-for.gif">
            <a:extLst>
              <a:ext uri="{FF2B5EF4-FFF2-40B4-BE49-F238E27FC236}">
                <a16:creationId xmlns:a16="http://schemas.microsoft.com/office/drawing/2014/main" id="{27F95C24-D134-E566-749B-13B5877F658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2354" y="2555861"/>
            <a:ext cx="408578" cy="40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C:\Users\Jorge Gracia\Dropbox\myLIDER\Meetings\2013_11_Kickoff_meeting\logos\mlw_20131118_web.png">
            <a:extLst>
              <a:ext uri="{FF2B5EF4-FFF2-40B4-BE49-F238E27FC236}">
                <a16:creationId xmlns:a16="http://schemas.microsoft.com/office/drawing/2014/main" id="{6B20488E-FE89-43D2-709F-0F66573DB9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94730" y="2941071"/>
            <a:ext cx="951019" cy="32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2" descr="Falcon Logo.png">
            <a:extLst>
              <a:ext uri="{FF2B5EF4-FFF2-40B4-BE49-F238E27FC236}">
                <a16:creationId xmlns:a16="http://schemas.microsoft.com/office/drawing/2014/main" id="{4B4FDD7D-2D60-78AB-F8EB-108867EAA612}"/>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686066" y="2547823"/>
            <a:ext cx="949740" cy="29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a:extLst>
              <a:ext uri="{FF2B5EF4-FFF2-40B4-BE49-F238E27FC236}">
                <a16:creationId xmlns:a16="http://schemas.microsoft.com/office/drawing/2014/main" id="{3DFDFA75-2751-AE3A-97D2-E6B0190DC759}"/>
              </a:ext>
            </a:extLst>
          </p:cNvPr>
          <p:cNvPicPr>
            <a:picLocks noChangeAspect="1"/>
          </p:cNvPicPr>
          <p:nvPr/>
        </p:nvPicPr>
        <p:blipFill>
          <a:blip r:embed="rId14">
            <a:extLst>
              <a:ext uri="{28A0092B-C50C-407E-A947-70E740481C1C}">
                <a14:useLocalDpi xmlns:a14="http://schemas.microsoft.com/office/drawing/2010/main" val="0"/>
              </a:ext>
            </a:extLst>
          </a:blip>
          <a:srcRect r="40247"/>
          <a:stretch>
            <a:fillRect/>
          </a:stretch>
        </p:blipFill>
        <p:spPr bwMode="auto">
          <a:xfrm>
            <a:off x="5537574" y="1500219"/>
            <a:ext cx="960858" cy="40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Jorge Gracia\Dropbox\myLIDER\Meetings\2013_11_Kickoff_meeting\logos\mlw_20131118_web.png">
            <a:extLst>
              <a:ext uri="{FF2B5EF4-FFF2-40B4-BE49-F238E27FC236}">
                <a16:creationId xmlns:a16="http://schemas.microsoft.com/office/drawing/2014/main" id="{E630C2BB-ECCC-F51E-159E-DC64D55D1AF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9730" r="68495"/>
          <a:stretch/>
        </p:blipFill>
        <p:spPr bwMode="auto">
          <a:xfrm>
            <a:off x="5446077" y="888862"/>
            <a:ext cx="419069" cy="40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Hexagon 26">
            <a:extLst>
              <a:ext uri="{FF2B5EF4-FFF2-40B4-BE49-F238E27FC236}">
                <a16:creationId xmlns:a16="http://schemas.microsoft.com/office/drawing/2014/main" id="{39DE90FB-86B7-0376-4A75-03742C843E74}"/>
              </a:ext>
            </a:extLst>
          </p:cNvPr>
          <p:cNvSpPr/>
          <p:nvPr/>
        </p:nvSpPr>
        <p:spPr>
          <a:xfrm>
            <a:off x="5928196" y="624597"/>
            <a:ext cx="644947" cy="599472"/>
          </a:xfrm>
          <a:prstGeom prst="hexagon">
            <a:avLst/>
          </a:prstGeom>
          <a:blipFill dpi="0" rotWithShape="1">
            <a:blip r:embed="rId15"/>
            <a:srcRect/>
            <a:stretch>
              <a:fillRect l="-4639" t="-10287" r="570" b="-15289"/>
            </a:stretch>
          </a:blip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dirty="0"/>
          </a:p>
        </p:txBody>
      </p:sp>
    </p:spTree>
    <p:extLst>
      <p:ext uri="{BB962C8B-B14F-4D97-AF65-F5344CB8AC3E}">
        <p14:creationId xmlns:p14="http://schemas.microsoft.com/office/powerpoint/2010/main" val="2402824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dlock on computer motherboard">
            <a:extLst>
              <a:ext uri="{FF2B5EF4-FFF2-40B4-BE49-F238E27FC236}">
                <a16:creationId xmlns:a16="http://schemas.microsoft.com/office/drawing/2014/main" id="{90F083F5-77FF-DB43-B5E6-B9A3EFBD9B08}"/>
              </a:ext>
            </a:extLst>
          </p:cNvPr>
          <p:cNvPicPr>
            <a:picLocks noChangeAspect="1"/>
          </p:cNvPicPr>
          <p:nvPr/>
        </p:nvPicPr>
        <p:blipFill rotWithShape="1">
          <a:blip r:embed="rId3"/>
          <a:srcRect l="64" t="50335" r="-64" b="25338"/>
          <a:stretch/>
        </p:blipFill>
        <p:spPr>
          <a:xfrm>
            <a:off x="-70819" y="-27936"/>
            <a:ext cx="7026938" cy="1140192"/>
          </a:xfrm>
          <a:prstGeom prst="rect">
            <a:avLst/>
          </a:prstGeom>
        </p:spPr>
      </p:pic>
      <p:pic>
        <p:nvPicPr>
          <p:cNvPr id="12" name="Picture 11">
            <a:extLst>
              <a:ext uri="{FF2B5EF4-FFF2-40B4-BE49-F238E27FC236}">
                <a16:creationId xmlns:a16="http://schemas.microsoft.com/office/drawing/2014/main" id="{2F4F83FD-5251-7841-89C2-A591AD5A64F4}"/>
              </a:ext>
            </a:extLst>
          </p:cNvPr>
          <p:cNvPicPr>
            <a:picLocks noChangeAspect="1"/>
          </p:cNvPicPr>
          <p:nvPr/>
        </p:nvPicPr>
        <p:blipFill>
          <a:blip r:embed="rId4">
            <a:alphaModFix amt="70000"/>
          </a:blip>
          <a:stretch>
            <a:fillRect/>
          </a:stretch>
        </p:blipFill>
        <p:spPr>
          <a:xfrm>
            <a:off x="-44712" y="-27935"/>
            <a:ext cx="6977597" cy="1140191"/>
          </a:xfrm>
          <a:prstGeom prst="rect">
            <a:avLst/>
          </a:prstGeom>
        </p:spPr>
      </p:pic>
      <p:pic>
        <p:nvPicPr>
          <p:cNvPr id="16" name="Picture 15" descr="Screenshot 2019-02-18 at 01.12.59.png">
            <a:extLst>
              <a:ext uri="{FF2B5EF4-FFF2-40B4-BE49-F238E27FC236}">
                <a16:creationId xmlns:a16="http://schemas.microsoft.com/office/drawing/2014/main" id="{C44407DB-02B3-7E47-91A1-9215FA689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721" y="2711635"/>
            <a:ext cx="1766343" cy="1640558"/>
          </a:xfrm>
          <a:prstGeom prst="rect">
            <a:avLst/>
          </a:prstGeom>
          <a:ln>
            <a:solidFill>
              <a:srgbClr val="000000"/>
            </a:solidFill>
          </a:ln>
        </p:spPr>
      </p:pic>
      <p:sp>
        <p:nvSpPr>
          <p:cNvPr id="4" name="Slide Number Placeholder 3">
            <a:extLst>
              <a:ext uri="{FF2B5EF4-FFF2-40B4-BE49-F238E27FC236}">
                <a16:creationId xmlns:a16="http://schemas.microsoft.com/office/drawing/2014/main" id="{9A4B3438-D632-4588-AB85-4CD6499B77BE}"/>
              </a:ext>
            </a:extLst>
          </p:cNvPr>
          <p:cNvSpPr>
            <a:spLocks noGrp="1"/>
          </p:cNvSpPr>
          <p:nvPr>
            <p:ph type="sldNum" sz="quarter" idx="4"/>
          </p:nvPr>
        </p:nvSpPr>
        <p:spPr>
          <a:xfrm>
            <a:off x="925406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F00528-D929-0C44-B5F0-8C5D60448F4B}" type="slidenum">
              <a:rPr lang="en-US" smtClean="0"/>
              <a:pPr/>
              <a:t>4</a:t>
            </a:fld>
            <a:endParaRPr lang="en-US"/>
          </a:p>
        </p:txBody>
      </p:sp>
      <p:pic>
        <p:nvPicPr>
          <p:cNvPr id="20" name="Picture 19" descr="Text&#10;&#10;Description automatically generated with medium confidence">
            <a:extLst>
              <a:ext uri="{FF2B5EF4-FFF2-40B4-BE49-F238E27FC236}">
                <a16:creationId xmlns:a16="http://schemas.microsoft.com/office/drawing/2014/main" id="{212FA1B1-A24B-F14E-AC87-C85F2EBEDC0A}"/>
              </a:ext>
            </a:extLst>
          </p:cNvPr>
          <p:cNvPicPr>
            <a:picLocks noChangeAspect="1"/>
          </p:cNvPicPr>
          <p:nvPr/>
        </p:nvPicPr>
        <p:blipFill>
          <a:blip r:embed="rId6"/>
          <a:stretch>
            <a:fillRect/>
          </a:stretch>
        </p:blipFill>
        <p:spPr>
          <a:xfrm>
            <a:off x="2491006" y="3383359"/>
            <a:ext cx="1444776" cy="297111"/>
          </a:xfrm>
          <a:prstGeom prst="rect">
            <a:avLst/>
          </a:prstGeom>
        </p:spPr>
      </p:pic>
      <p:pic>
        <p:nvPicPr>
          <p:cNvPr id="22" name="Picture 21" descr="Icon&#10;&#10;Description automatically generated">
            <a:extLst>
              <a:ext uri="{FF2B5EF4-FFF2-40B4-BE49-F238E27FC236}">
                <a16:creationId xmlns:a16="http://schemas.microsoft.com/office/drawing/2014/main" id="{36C7C9DE-18C3-2D47-BC8E-14837D1C0E11}"/>
              </a:ext>
            </a:extLst>
          </p:cNvPr>
          <p:cNvPicPr>
            <a:picLocks noChangeAspect="1"/>
          </p:cNvPicPr>
          <p:nvPr/>
        </p:nvPicPr>
        <p:blipFill>
          <a:blip r:embed="rId7"/>
          <a:stretch>
            <a:fillRect/>
          </a:stretch>
        </p:blipFill>
        <p:spPr>
          <a:xfrm>
            <a:off x="3257859" y="2984571"/>
            <a:ext cx="1269131" cy="406265"/>
          </a:xfrm>
          <a:prstGeom prst="rect">
            <a:avLst/>
          </a:prstGeom>
        </p:spPr>
      </p:pic>
      <p:sp>
        <p:nvSpPr>
          <p:cNvPr id="14" name="Parallelogram 13">
            <a:extLst>
              <a:ext uri="{FF2B5EF4-FFF2-40B4-BE49-F238E27FC236}">
                <a16:creationId xmlns:a16="http://schemas.microsoft.com/office/drawing/2014/main" id="{C2E7BC49-4A09-C143-839D-247BB8A55629}"/>
              </a:ext>
            </a:extLst>
          </p:cNvPr>
          <p:cNvSpPr/>
          <p:nvPr/>
        </p:nvSpPr>
        <p:spPr>
          <a:xfrm>
            <a:off x="-507239" y="606810"/>
            <a:ext cx="1881456" cy="680464"/>
          </a:xfrm>
          <a:prstGeom prst="parallelogram">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a:p>
        </p:txBody>
      </p:sp>
      <p:sp>
        <p:nvSpPr>
          <p:cNvPr id="19" name="TextBox 18">
            <a:extLst>
              <a:ext uri="{FF2B5EF4-FFF2-40B4-BE49-F238E27FC236}">
                <a16:creationId xmlns:a16="http://schemas.microsoft.com/office/drawing/2014/main" id="{5A21271E-DB66-E941-9C7C-CE95FFE1899B}"/>
              </a:ext>
            </a:extLst>
          </p:cNvPr>
          <p:cNvSpPr txBox="1"/>
          <p:nvPr/>
        </p:nvSpPr>
        <p:spPr>
          <a:xfrm>
            <a:off x="251583" y="1430783"/>
            <a:ext cx="1310404" cy="1034129"/>
          </a:xfrm>
          <a:prstGeom prst="rect">
            <a:avLst/>
          </a:prstGeom>
          <a:noFill/>
        </p:spPr>
        <p:txBody>
          <a:bodyPr wrap="square" rtlCol="0">
            <a:spAutoFit/>
          </a:bodyPr>
          <a:lstStyle/>
          <a:p>
            <a:pPr marL="161992" indent="-161992">
              <a:buFont typeface="Arial" panose="020B0604020202020204" pitchFamily="34" charset="0"/>
              <a:buChar char="•"/>
            </a:pPr>
            <a:r>
              <a:rPr lang="en-US" sz="1020" dirty="0"/>
              <a:t>Open data for GDPR compliance</a:t>
            </a:r>
          </a:p>
          <a:p>
            <a:pPr marL="161992" indent="-161992">
              <a:buFont typeface="Arial" panose="020B0604020202020204" pitchFamily="34" charset="0"/>
              <a:buChar char="•"/>
            </a:pPr>
            <a:r>
              <a:rPr lang="en-US" sz="1020" dirty="0"/>
              <a:t>Open provenance, queries, constraints</a:t>
            </a:r>
            <a:endParaRPr lang="en-GB" sz="1020" dirty="0"/>
          </a:p>
        </p:txBody>
      </p:sp>
      <p:sp>
        <p:nvSpPr>
          <p:cNvPr id="21" name="TextBox 20">
            <a:extLst>
              <a:ext uri="{FF2B5EF4-FFF2-40B4-BE49-F238E27FC236}">
                <a16:creationId xmlns:a16="http://schemas.microsoft.com/office/drawing/2014/main" id="{E3D7F828-1ECA-1E4C-8F8A-877EAA9AF835}"/>
              </a:ext>
            </a:extLst>
          </p:cNvPr>
          <p:cNvSpPr txBox="1"/>
          <p:nvPr/>
        </p:nvSpPr>
        <p:spPr>
          <a:xfrm>
            <a:off x="251583" y="1239713"/>
            <a:ext cx="476412" cy="249299"/>
          </a:xfrm>
          <a:prstGeom prst="rect">
            <a:avLst/>
          </a:prstGeom>
          <a:noFill/>
        </p:spPr>
        <p:txBody>
          <a:bodyPr wrap="none" rtlCol="0">
            <a:spAutoFit/>
          </a:bodyPr>
          <a:lstStyle/>
          <a:p>
            <a:r>
              <a:rPr lang="en-IE" sz="1020" b="1" dirty="0">
                <a:latin typeface="Calibri" panose="020F0502020204030204" pitchFamily="34" charset="0"/>
                <a:cs typeface="Calibri" panose="020F0502020204030204" pitchFamily="34" charset="0"/>
              </a:rPr>
              <a:t>Input</a:t>
            </a:r>
          </a:p>
        </p:txBody>
      </p:sp>
      <p:sp>
        <p:nvSpPr>
          <p:cNvPr id="25" name="TextBox 24">
            <a:extLst>
              <a:ext uri="{FF2B5EF4-FFF2-40B4-BE49-F238E27FC236}">
                <a16:creationId xmlns:a16="http://schemas.microsoft.com/office/drawing/2014/main" id="{8D40C1A6-12B2-DD48-81CF-0E48A65B9D3C}"/>
              </a:ext>
            </a:extLst>
          </p:cNvPr>
          <p:cNvSpPr txBox="1"/>
          <p:nvPr/>
        </p:nvSpPr>
        <p:spPr>
          <a:xfrm>
            <a:off x="1912896" y="1424073"/>
            <a:ext cx="1229345" cy="1034129"/>
          </a:xfrm>
          <a:prstGeom prst="rect">
            <a:avLst/>
          </a:prstGeom>
          <a:noFill/>
        </p:spPr>
        <p:txBody>
          <a:bodyPr wrap="square" rtlCol="0">
            <a:spAutoFit/>
          </a:bodyPr>
          <a:lstStyle/>
          <a:p>
            <a:pPr marL="161992" indent="-161992">
              <a:buFont typeface="Arial" panose="020B0604020202020204" pitchFamily="34" charset="0"/>
              <a:buChar char="•"/>
            </a:pPr>
            <a:r>
              <a:rPr lang="en-US" sz="1020" dirty="0"/>
              <a:t>Semantic GDPR models - Legal Text, Consent &amp; Provenance</a:t>
            </a:r>
          </a:p>
          <a:p>
            <a:pPr marL="161992" indent="-161992">
              <a:buFont typeface="Arial" panose="020B0604020202020204" pitchFamily="34" charset="0"/>
              <a:buChar char="•"/>
            </a:pPr>
            <a:r>
              <a:rPr lang="en-US" sz="1020" dirty="0"/>
              <a:t>Series of Publications</a:t>
            </a:r>
            <a:endParaRPr lang="en-GB" sz="1020" dirty="0"/>
          </a:p>
        </p:txBody>
      </p:sp>
      <p:sp>
        <p:nvSpPr>
          <p:cNvPr id="37" name="Parallelogram 36">
            <a:extLst>
              <a:ext uri="{FF2B5EF4-FFF2-40B4-BE49-F238E27FC236}">
                <a16:creationId xmlns:a16="http://schemas.microsoft.com/office/drawing/2014/main" id="{6839949C-877D-1446-A068-95DAB3598C1D}"/>
              </a:ext>
            </a:extLst>
          </p:cNvPr>
          <p:cNvSpPr/>
          <p:nvPr/>
        </p:nvSpPr>
        <p:spPr>
          <a:xfrm>
            <a:off x="499012" y="-27936"/>
            <a:ext cx="2169881" cy="1144346"/>
          </a:xfrm>
          <a:prstGeom prst="parallelogram">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a:p>
        </p:txBody>
      </p:sp>
      <p:sp>
        <p:nvSpPr>
          <p:cNvPr id="26" name="TextBox 25">
            <a:extLst>
              <a:ext uri="{FF2B5EF4-FFF2-40B4-BE49-F238E27FC236}">
                <a16:creationId xmlns:a16="http://schemas.microsoft.com/office/drawing/2014/main" id="{C7656412-DF10-754A-8126-3BC4B91542B3}"/>
              </a:ext>
            </a:extLst>
          </p:cNvPr>
          <p:cNvSpPr txBox="1"/>
          <p:nvPr/>
        </p:nvSpPr>
        <p:spPr>
          <a:xfrm>
            <a:off x="1912895" y="1239713"/>
            <a:ext cx="574196" cy="249299"/>
          </a:xfrm>
          <a:prstGeom prst="rect">
            <a:avLst/>
          </a:prstGeom>
          <a:noFill/>
        </p:spPr>
        <p:txBody>
          <a:bodyPr wrap="none" rtlCol="0">
            <a:spAutoFit/>
          </a:bodyPr>
          <a:lstStyle/>
          <a:p>
            <a:r>
              <a:rPr lang="en-IE" sz="1020" b="1" dirty="0">
                <a:latin typeface="Calibri" panose="020F0502020204030204" pitchFamily="34" charset="0"/>
                <a:cs typeface="Calibri" panose="020F0502020204030204" pitchFamily="34" charset="0"/>
              </a:rPr>
              <a:t>Output</a:t>
            </a:r>
          </a:p>
        </p:txBody>
      </p:sp>
      <p:sp>
        <p:nvSpPr>
          <p:cNvPr id="28" name="TextBox 27">
            <a:extLst>
              <a:ext uri="{FF2B5EF4-FFF2-40B4-BE49-F238E27FC236}">
                <a16:creationId xmlns:a16="http://schemas.microsoft.com/office/drawing/2014/main" id="{F7F38183-E2C7-4647-8D37-B1E90317F4DC}"/>
              </a:ext>
            </a:extLst>
          </p:cNvPr>
          <p:cNvSpPr txBox="1"/>
          <p:nvPr/>
        </p:nvSpPr>
        <p:spPr>
          <a:xfrm>
            <a:off x="3590716" y="1430784"/>
            <a:ext cx="1381074" cy="1034129"/>
          </a:xfrm>
          <a:prstGeom prst="rect">
            <a:avLst/>
          </a:prstGeom>
          <a:noFill/>
        </p:spPr>
        <p:txBody>
          <a:bodyPr wrap="square" rtlCol="0">
            <a:spAutoFit/>
          </a:bodyPr>
          <a:lstStyle/>
          <a:p>
            <a:pPr marL="161992" indent="-161992">
              <a:buFont typeface="Arial" panose="020B0604020202020204" pitchFamily="34" charset="0"/>
              <a:buChar char="•"/>
            </a:pPr>
            <a:r>
              <a:rPr lang="en-US" sz="1020" dirty="0"/>
              <a:t>W3C Data Privacy Vocab </a:t>
            </a:r>
          </a:p>
          <a:p>
            <a:pPr marL="161992" indent="-161992">
              <a:buFont typeface="Arial" panose="020B0604020202020204" pitchFamily="34" charset="0"/>
              <a:buChar char="•"/>
            </a:pPr>
            <a:r>
              <a:rPr lang="en-US" sz="1020" dirty="0"/>
              <a:t>EU Legal Data prize</a:t>
            </a:r>
          </a:p>
          <a:p>
            <a:pPr marL="161992" indent="-161992">
              <a:buFont typeface="Arial" panose="020B0604020202020204" pitchFamily="34" charset="0"/>
              <a:buChar char="•"/>
            </a:pPr>
            <a:r>
              <a:rPr lang="en-US" sz="1020" dirty="0"/>
              <a:t>EU Pub Office Engagement</a:t>
            </a:r>
          </a:p>
          <a:p>
            <a:pPr marL="161992" indent="-161992">
              <a:buFont typeface="Arial" panose="020B0604020202020204" pitchFamily="34" charset="0"/>
              <a:buChar char="•"/>
            </a:pPr>
            <a:r>
              <a:rPr lang="en-US" sz="1020" dirty="0"/>
              <a:t>IE and EU funding</a:t>
            </a:r>
            <a:endParaRPr lang="en-GB" sz="1020" dirty="0"/>
          </a:p>
        </p:txBody>
      </p:sp>
      <p:sp>
        <p:nvSpPr>
          <p:cNvPr id="29" name="TextBox 28">
            <a:extLst>
              <a:ext uri="{FF2B5EF4-FFF2-40B4-BE49-F238E27FC236}">
                <a16:creationId xmlns:a16="http://schemas.microsoft.com/office/drawing/2014/main" id="{D154E8BB-1FD8-1441-BAC4-175CAA2A17BA}"/>
              </a:ext>
            </a:extLst>
          </p:cNvPr>
          <p:cNvSpPr txBox="1"/>
          <p:nvPr/>
        </p:nvSpPr>
        <p:spPr>
          <a:xfrm>
            <a:off x="3742444" y="1239713"/>
            <a:ext cx="737702" cy="249299"/>
          </a:xfrm>
          <a:prstGeom prst="rect">
            <a:avLst/>
          </a:prstGeom>
          <a:noFill/>
        </p:spPr>
        <p:txBody>
          <a:bodyPr wrap="none" rtlCol="0">
            <a:spAutoFit/>
          </a:bodyPr>
          <a:lstStyle/>
          <a:p>
            <a:r>
              <a:rPr lang="en-IE" sz="1020" b="1" dirty="0">
                <a:latin typeface="Calibri" panose="020F0502020204030204" pitchFamily="34" charset="0"/>
                <a:cs typeface="Calibri" panose="020F0502020204030204" pitchFamily="34" charset="0"/>
              </a:rPr>
              <a:t>Outcomes</a:t>
            </a:r>
          </a:p>
        </p:txBody>
      </p:sp>
      <p:sp>
        <p:nvSpPr>
          <p:cNvPr id="31" name="TextBox 30">
            <a:extLst>
              <a:ext uri="{FF2B5EF4-FFF2-40B4-BE49-F238E27FC236}">
                <a16:creationId xmlns:a16="http://schemas.microsoft.com/office/drawing/2014/main" id="{A2793AFC-FB24-3E46-8813-79A6086C3BCF}"/>
              </a:ext>
            </a:extLst>
          </p:cNvPr>
          <p:cNvSpPr txBox="1"/>
          <p:nvPr/>
        </p:nvSpPr>
        <p:spPr>
          <a:xfrm>
            <a:off x="5212421" y="1430783"/>
            <a:ext cx="1591095" cy="1348061"/>
          </a:xfrm>
          <a:prstGeom prst="rect">
            <a:avLst/>
          </a:prstGeom>
          <a:noFill/>
        </p:spPr>
        <p:txBody>
          <a:bodyPr wrap="square" rtlCol="0">
            <a:spAutoFit/>
          </a:bodyPr>
          <a:lstStyle/>
          <a:p>
            <a:pPr marL="161992" indent="-161992">
              <a:buFont typeface="Arial" panose="020B0604020202020204" pitchFamily="34" charset="0"/>
              <a:buChar char="•"/>
            </a:pPr>
            <a:r>
              <a:rPr lang="en-US" sz="1020" dirty="0"/>
              <a:t>International leadership – open data privacy vocabulary </a:t>
            </a:r>
          </a:p>
          <a:p>
            <a:pPr marL="161992" indent="-161992">
              <a:buFont typeface="Arial" panose="020B0604020202020204" pitchFamily="34" charset="0"/>
              <a:buChar char="•"/>
            </a:pPr>
            <a:r>
              <a:rPr lang="en-US" sz="1020" dirty="0"/>
              <a:t>Industrial DPV adoption </a:t>
            </a:r>
          </a:p>
          <a:p>
            <a:pPr marL="161992" indent="-161992">
              <a:buFont typeface="Arial" panose="020B0604020202020204" pitchFamily="34" charset="0"/>
              <a:buChar char="•"/>
            </a:pPr>
            <a:r>
              <a:rPr lang="en-US" sz="1020" dirty="0"/>
              <a:t>Consent Receipt ISO/IEC TS 27560 </a:t>
            </a:r>
          </a:p>
          <a:p>
            <a:pPr marL="161992" indent="-161992">
              <a:buFont typeface="Arial" panose="020B0604020202020204" pitchFamily="34" charset="0"/>
              <a:buChar char="•"/>
            </a:pPr>
            <a:endParaRPr lang="en-GB" sz="1020" dirty="0"/>
          </a:p>
        </p:txBody>
      </p:sp>
      <p:sp>
        <p:nvSpPr>
          <p:cNvPr id="32" name="TextBox 31">
            <a:extLst>
              <a:ext uri="{FF2B5EF4-FFF2-40B4-BE49-F238E27FC236}">
                <a16:creationId xmlns:a16="http://schemas.microsoft.com/office/drawing/2014/main" id="{2775ACAE-33E8-5045-A14D-9E74C7BB78D3}"/>
              </a:ext>
            </a:extLst>
          </p:cNvPr>
          <p:cNvSpPr txBox="1"/>
          <p:nvPr/>
        </p:nvSpPr>
        <p:spPr>
          <a:xfrm>
            <a:off x="5171944" y="1232532"/>
            <a:ext cx="559769" cy="249299"/>
          </a:xfrm>
          <a:prstGeom prst="rect">
            <a:avLst/>
          </a:prstGeom>
          <a:noFill/>
        </p:spPr>
        <p:txBody>
          <a:bodyPr wrap="none" rtlCol="0">
            <a:spAutoFit/>
          </a:bodyPr>
          <a:lstStyle/>
          <a:p>
            <a:r>
              <a:rPr lang="en-IE" sz="1020" b="1" dirty="0">
                <a:latin typeface="Calibri" panose="020F0502020204030204" pitchFamily="34" charset="0"/>
                <a:cs typeface="Calibri" panose="020F0502020204030204" pitchFamily="34" charset="0"/>
              </a:rPr>
              <a:t>Impact</a:t>
            </a:r>
          </a:p>
        </p:txBody>
      </p:sp>
      <p:sp>
        <p:nvSpPr>
          <p:cNvPr id="17" name="Parallelogram 16">
            <a:extLst>
              <a:ext uri="{FF2B5EF4-FFF2-40B4-BE49-F238E27FC236}">
                <a16:creationId xmlns:a16="http://schemas.microsoft.com/office/drawing/2014/main" id="{AB9AD6A6-6030-CE41-A918-9CB97A4E265B}"/>
              </a:ext>
            </a:extLst>
          </p:cNvPr>
          <p:cNvSpPr/>
          <p:nvPr/>
        </p:nvSpPr>
        <p:spPr>
          <a:xfrm>
            <a:off x="-214841" y="63434"/>
            <a:ext cx="3458783" cy="403178"/>
          </a:xfrm>
          <a:prstGeom prst="parallelogram">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20"/>
          </a:p>
        </p:txBody>
      </p:sp>
      <p:sp>
        <p:nvSpPr>
          <p:cNvPr id="5" name="Title 4">
            <a:extLst>
              <a:ext uri="{FF2B5EF4-FFF2-40B4-BE49-F238E27FC236}">
                <a16:creationId xmlns:a16="http://schemas.microsoft.com/office/drawing/2014/main" id="{8551A725-F13A-49D5-9F63-CD8E573DB396}"/>
              </a:ext>
            </a:extLst>
          </p:cNvPr>
          <p:cNvSpPr>
            <a:spLocks noGrp="1"/>
          </p:cNvSpPr>
          <p:nvPr>
            <p:ph type="title"/>
          </p:nvPr>
        </p:nvSpPr>
        <p:spPr>
          <a:xfrm>
            <a:off x="133702" y="67588"/>
            <a:ext cx="5038241" cy="402536"/>
          </a:xfrm>
        </p:spPr>
        <p:txBody>
          <a:bodyPr/>
          <a:lstStyle/>
          <a:p>
            <a:r>
              <a:rPr lang="en-IE" b="1" dirty="0">
                <a:solidFill>
                  <a:schemeClr val="bg1"/>
                </a:solidFill>
              </a:rPr>
              <a:t>Experiences: </a:t>
            </a:r>
            <a:r>
              <a:rPr lang="en-IE" b="1" dirty="0">
                <a:solidFill>
                  <a:schemeClr val="bg1"/>
                </a:solidFill>
                <a:latin typeface="+mn-lt"/>
              </a:rPr>
              <a:t>Open Legal Compliance Vocabularies – Community driven, EU aligned</a:t>
            </a:r>
          </a:p>
        </p:txBody>
      </p:sp>
      <p:grpSp>
        <p:nvGrpSpPr>
          <p:cNvPr id="2" name="Group 1">
            <a:extLst>
              <a:ext uri="{FF2B5EF4-FFF2-40B4-BE49-F238E27FC236}">
                <a16:creationId xmlns:a16="http://schemas.microsoft.com/office/drawing/2014/main" id="{F7FF08CF-E24F-E14F-A37A-4292D3975873}"/>
              </a:ext>
            </a:extLst>
          </p:cNvPr>
          <p:cNvGrpSpPr/>
          <p:nvPr/>
        </p:nvGrpSpPr>
        <p:grpSpPr>
          <a:xfrm>
            <a:off x="2039881" y="2722196"/>
            <a:ext cx="1284859" cy="357245"/>
            <a:chOff x="9205770" y="6183820"/>
            <a:chExt cx="2266471" cy="630175"/>
          </a:xfrm>
        </p:grpSpPr>
        <p:pic>
          <p:nvPicPr>
            <p:cNvPr id="24" name="Picture 23" descr="Text&#10;&#10;Description automatically generated">
              <a:extLst>
                <a:ext uri="{FF2B5EF4-FFF2-40B4-BE49-F238E27FC236}">
                  <a16:creationId xmlns:a16="http://schemas.microsoft.com/office/drawing/2014/main" id="{2A71E2B6-BAA6-EC45-910A-CFD61AC797EA}"/>
                </a:ext>
              </a:extLst>
            </p:cNvPr>
            <p:cNvPicPr>
              <a:picLocks noChangeAspect="1"/>
            </p:cNvPicPr>
            <p:nvPr/>
          </p:nvPicPr>
          <p:blipFill rotWithShape="1">
            <a:blip r:embed="rId8"/>
            <a:srcRect r="75471"/>
            <a:stretch/>
          </p:blipFill>
          <p:spPr>
            <a:xfrm>
              <a:off x="9205770" y="6183820"/>
              <a:ext cx="784896" cy="630175"/>
            </a:xfrm>
            <a:prstGeom prst="rect">
              <a:avLst/>
            </a:prstGeom>
          </p:spPr>
        </p:pic>
        <p:sp>
          <p:nvSpPr>
            <p:cNvPr id="38" name="TextBox 37">
              <a:extLst>
                <a:ext uri="{FF2B5EF4-FFF2-40B4-BE49-F238E27FC236}">
                  <a16:creationId xmlns:a16="http://schemas.microsoft.com/office/drawing/2014/main" id="{B9E462D8-24D1-F641-8342-BA4A9A36AC36}"/>
                </a:ext>
              </a:extLst>
            </p:cNvPr>
            <p:cNvSpPr txBox="1"/>
            <p:nvPr/>
          </p:nvSpPr>
          <p:spPr>
            <a:xfrm>
              <a:off x="9877019" y="6314240"/>
              <a:ext cx="1595222" cy="439760"/>
            </a:xfrm>
            <a:prstGeom prst="rect">
              <a:avLst/>
            </a:prstGeom>
            <a:noFill/>
          </p:spPr>
          <p:txBody>
            <a:bodyPr wrap="square" rtlCol="0">
              <a:spAutoFit/>
            </a:bodyPr>
            <a:lstStyle/>
            <a:p>
              <a:pPr lvl="0"/>
              <a:r>
                <a:rPr lang="en-US" sz="1020" dirty="0"/>
                <a:t>Protect ITN</a:t>
              </a:r>
              <a:endParaRPr lang="en-GB" sz="1020" dirty="0"/>
            </a:p>
          </p:txBody>
        </p:sp>
      </p:grpSp>
      <p:sp>
        <p:nvSpPr>
          <p:cNvPr id="39" name="Hexagon 38">
            <a:extLst>
              <a:ext uri="{FF2B5EF4-FFF2-40B4-BE49-F238E27FC236}">
                <a16:creationId xmlns:a16="http://schemas.microsoft.com/office/drawing/2014/main" id="{519CC87F-326F-604D-927F-2B895433A9BB}"/>
              </a:ext>
            </a:extLst>
          </p:cNvPr>
          <p:cNvSpPr/>
          <p:nvPr/>
        </p:nvSpPr>
        <p:spPr>
          <a:xfrm>
            <a:off x="5876715" y="187381"/>
            <a:ext cx="784417" cy="698821"/>
          </a:xfrm>
          <a:prstGeom prst="hexagon">
            <a:avLst/>
          </a:prstGeom>
          <a:blipFill dpi="0" rotWithShape="1">
            <a:blip r:embed="rId9"/>
            <a:srcRect/>
            <a:stretch>
              <a:fillRect l="-4639" t="-10287" r="570" b="-15289"/>
            </a:stretch>
          </a:blip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a:p>
        </p:txBody>
      </p:sp>
      <p:sp>
        <p:nvSpPr>
          <p:cNvPr id="6" name="TextBox 5">
            <a:extLst>
              <a:ext uri="{FF2B5EF4-FFF2-40B4-BE49-F238E27FC236}">
                <a16:creationId xmlns:a16="http://schemas.microsoft.com/office/drawing/2014/main" id="{D1C69732-B715-DC4C-F97D-DEC090F2187A}"/>
              </a:ext>
            </a:extLst>
          </p:cNvPr>
          <p:cNvSpPr txBox="1"/>
          <p:nvPr/>
        </p:nvSpPr>
        <p:spPr>
          <a:xfrm>
            <a:off x="3303004" y="2408043"/>
            <a:ext cx="1529613" cy="261610"/>
          </a:xfrm>
          <a:prstGeom prst="rect">
            <a:avLst/>
          </a:prstGeom>
          <a:noFill/>
        </p:spPr>
        <p:txBody>
          <a:bodyPr wrap="square">
            <a:spAutoFit/>
          </a:bodyPr>
          <a:lstStyle/>
          <a:p>
            <a:r>
              <a:rPr lang="en-IE" sz="1100" b="0" i="0" dirty="0">
                <a:effectLst/>
                <a:latin typeface="Arial" panose="020B0604020202020204" pitchFamily="34" charset="0"/>
                <a:hlinkClick r:id="rId10"/>
              </a:rPr>
              <a:t>https://w3id.org/dpv/</a:t>
            </a:r>
            <a:endParaRPr lang="en-US" sz="1100" dirty="0"/>
          </a:p>
        </p:txBody>
      </p:sp>
      <p:pic>
        <p:nvPicPr>
          <p:cNvPr id="9" name="Picture 8" descr="A screenshot of a computer&#10;&#10;Description automatically generated">
            <a:extLst>
              <a:ext uri="{FF2B5EF4-FFF2-40B4-BE49-F238E27FC236}">
                <a16:creationId xmlns:a16="http://schemas.microsoft.com/office/drawing/2014/main" id="{B69B4346-7389-4323-DD3B-B4D84AF839A8}"/>
              </a:ext>
            </a:extLst>
          </p:cNvPr>
          <p:cNvPicPr>
            <a:picLocks noChangeAspect="1"/>
          </p:cNvPicPr>
          <p:nvPr/>
        </p:nvPicPr>
        <p:blipFill>
          <a:blip r:embed="rId11"/>
          <a:stretch>
            <a:fillRect/>
          </a:stretch>
        </p:blipFill>
        <p:spPr>
          <a:xfrm>
            <a:off x="4774058" y="2583356"/>
            <a:ext cx="1925237" cy="1429586"/>
          </a:xfrm>
          <a:prstGeom prst="rect">
            <a:avLst/>
          </a:prstGeom>
          <a:ln>
            <a:solidFill>
              <a:schemeClr val="tx1"/>
            </a:solidFill>
          </a:ln>
        </p:spPr>
      </p:pic>
      <p:pic>
        <p:nvPicPr>
          <p:cNvPr id="11" name="Picture 8" descr="http://cdn.dejanseo.com.au/wp-content/uploads/2009/08/W3C-Logo.png">
            <a:extLst>
              <a:ext uri="{FF2B5EF4-FFF2-40B4-BE49-F238E27FC236}">
                <a16:creationId xmlns:a16="http://schemas.microsoft.com/office/drawing/2014/main" id="{0674B538-178C-4F73-E8FC-ECC1044D5A2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84818" y="1101518"/>
            <a:ext cx="559769" cy="55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616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Screenshot 2019-03-01 at 00.30.57.png">
            <a:extLst>
              <a:ext uri="{FF2B5EF4-FFF2-40B4-BE49-F238E27FC236}">
                <a16:creationId xmlns:a16="http://schemas.microsoft.com/office/drawing/2014/main" id="{3140C51A-92A3-5540-9384-1A003E29B240}"/>
              </a:ext>
            </a:extLst>
          </p:cNvPr>
          <p:cNvPicPr>
            <a:picLocks noChangeAspect="1"/>
          </p:cNvPicPr>
          <p:nvPr/>
        </p:nvPicPr>
        <p:blipFill rotWithShape="1">
          <a:blip r:embed="rId3">
            <a:extLst>
              <a:ext uri="{28A0092B-C50C-407E-A947-70E740481C1C}">
                <a14:useLocalDpi xmlns:a14="http://schemas.microsoft.com/office/drawing/2010/main" val="0"/>
              </a:ext>
            </a:extLst>
          </a:blip>
          <a:srcRect t="9837"/>
          <a:stretch/>
        </p:blipFill>
        <p:spPr>
          <a:xfrm>
            <a:off x="73044" y="2870912"/>
            <a:ext cx="2387120" cy="1027750"/>
          </a:xfrm>
          <a:prstGeom prst="rect">
            <a:avLst/>
          </a:prstGeom>
        </p:spPr>
      </p:pic>
      <p:pic>
        <p:nvPicPr>
          <p:cNvPr id="3" name="Picture 2" descr="Programming data on computer monitor">
            <a:extLst>
              <a:ext uri="{FF2B5EF4-FFF2-40B4-BE49-F238E27FC236}">
                <a16:creationId xmlns:a16="http://schemas.microsoft.com/office/drawing/2014/main" id="{45F0DA8D-3CA8-5748-8679-B7FCCFCC25CD}"/>
              </a:ext>
            </a:extLst>
          </p:cNvPr>
          <p:cNvPicPr>
            <a:picLocks noChangeAspect="1"/>
          </p:cNvPicPr>
          <p:nvPr/>
        </p:nvPicPr>
        <p:blipFill rotWithShape="1">
          <a:blip r:embed="rId4"/>
          <a:srcRect t="52826" b="22866"/>
          <a:stretch/>
        </p:blipFill>
        <p:spPr>
          <a:xfrm>
            <a:off x="-26452" y="-37662"/>
            <a:ext cx="6967906" cy="1128075"/>
          </a:xfrm>
          <a:prstGeom prst="rect">
            <a:avLst/>
          </a:prstGeom>
        </p:spPr>
      </p:pic>
      <p:pic>
        <p:nvPicPr>
          <p:cNvPr id="53" name="Picture 52">
            <a:extLst>
              <a:ext uri="{FF2B5EF4-FFF2-40B4-BE49-F238E27FC236}">
                <a16:creationId xmlns:a16="http://schemas.microsoft.com/office/drawing/2014/main" id="{43B736EF-6F7D-5446-86A9-1DB99EC26C74}"/>
              </a:ext>
            </a:extLst>
          </p:cNvPr>
          <p:cNvPicPr>
            <a:picLocks noChangeAspect="1"/>
          </p:cNvPicPr>
          <p:nvPr/>
        </p:nvPicPr>
        <p:blipFill>
          <a:blip r:embed="rId5">
            <a:alphaModFix amt="70000"/>
          </a:blip>
          <a:stretch>
            <a:fillRect/>
          </a:stretch>
        </p:blipFill>
        <p:spPr>
          <a:xfrm>
            <a:off x="-32812" y="-36655"/>
            <a:ext cx="6977597" cy="1140191"/>
          </a:xfrm>
          <a:prstGeom prst="rect">
            <a:avLst/>
          </a:prstGeom>
        </p:spPr>
      </p:pic>
      <p:sp>
        <p:nvSpPr>
          <p:cNvPr id="4" name="Slide Number Placeholder 3">
            <a:extLst>
              <a:ext uri="{FF2B5EF4-FFF2-40B4-BE49-F238E27FC236}">
                <a16:creationId xmlns:a16="http://schemas.microsoft.com/office/drawing/2014/main" id="{9A4B3438-D632-4588-AB85-4CD6499B77BE}"/>
              </a:ext>
            </a:extLst>
          </p:cNvPr>
          <p:cNvSpPr>
            <a:spLocks noGrp="1"/>
          </p:cNvSpPr>
          <p:nvPr>
            <p:ph type="sldNum" sz="quarter" idx="4"/>
          </p:nvPr>
        </p:nvSpPr>
        <p:spPr>
          <a:xfrm>
            <a:off x="925406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F00528-D929-0C44-B5F0-8C5D60448F4B}" type="slidenum">
              <a:rPr lang="en-US" smtClean="0"/>
              <a:pPr/>
              <a:t>5</a:t>
            </a:fld>
            <a:endParaRPr lang="en-US"/>
          </a:p>
        </p:txBody>
      </p:sp>
      <p:pic>
        <p:nvPicPr>
          <p:cNvPr id="7" name="Picture 6">
            <a:extLst>
              <a:ext uri="{FF2B5EF4-FFF2-40B4-BE49-F238E27FC236}">
                <a16:creationId xmlns:a16="http://schemas.microsoft.com/office/drawing/2014/main" id="{D9F9212A-2AA1-4E49-BBE9-77821468A1D4}"/>
              </a:ext>
            </a:extLst>
          </p:cNvPr>
          <p:cNvPicPr>
            <a:picLocks noChangeAspect="1"/>
          </p:cNvPicPr>
          <p:nvPr/>
        </p:nvPicPr>
        <p:blipFill>
          <a:blip r:embed="rId6"/>
          <a:stretch>
            <a:fillRect/>
          </a:stretch>
        </p:blipFill>
        <p:spPr>
          <a:xfrm>
            <a:off x="346660" y="2319258"/>
            <a:ext cx="865831" cy="292556"/>
          </a:xfrm>
          <a:prstGeom prst="rect">
            <a:avLst/>
          </a:prstGeom>
        </p:spPr>
      </p:pic>
      <p:sp>
        <p:nvSpPr>
          <p:cNvPr id="10" name="Slide Number Placeholder 3">
            <a:extLst>
              <a:ext uri="{FF2B5EF4-FFF2-40B4-BE49-F238E27FC236}">
                <a16:creationId xmlns:a16="http://schemas.microsoft.com/office/drawing/2014/main" id="{593A5E8D-4473-E044-976D-1FEFCA1EED79}"/>
              </a:ext>
            </a:extLst>
          </p:cNvPr>
          <p:cNvSpPr txBox="1">
            <a:spLocks/>
          </p:cNvSpPr>
          <p:nvPr/>
        </p:nvSpPr>
        <p:spPr>
          <a:xfrm>
            <a:off x="3687232" y="8196752"/>
            <a:ext cx="1166336" cy="206989"/>
          </a:xfrm>
          <a:prstGeom prst="rect">
            <a:avLst/>
          </a:prstGeom>
        </p:spPr>
        <p:txBody>
          <a:bodyPr vert="horz" lIns="51837" tIns="25919" rIns="51837" bIns="25919" rtlCol="0" anchor="ctr"/>
          <a:lstStyle>
            <a:defPPr>
              <a:defRPr lang="en-US"/>
            </a:defPPr>
            <a:lvl1pPr marL="0" algn="r" defTabSz="914400" rtl="0" eaLnBrk="1" latinLnBrk="0" hangingPunct="1">
              <a:defRPr sz="12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6A70E3-5571-5849-824F-B3FE7B00EA8A}" type="slidenum">
              <a:rPr lang="en-US" sz="680"/>
              <a:pPr/>
              <a:t>5</a:t>
            </a:fld>
            <a:endParaRPr lang="en-US" sz="680" dirty="0"/>
          </a:p>
        </p:txBody>
      </p:sp>
      <p:pic>
        <p:nvPicPr>
          <p:cNvPr id="11" name="Picture 10">
            <a:extLst>
              <a:ext uri="{FF2B5EF4-FFF2-40B4-BE49-F238E27FC236}">
                <a16:creationId xmlns:a16="http://schemas.microsoft.com/office/drawing/2014/main" id="{F6EA5007-1B61-3644-99D5-60082AFA61A6}"/>
              </a:ext>
            </a:extLst>
          </p:cNvPr>
          <p:cNvPicPr>
            <a:picLocks noChangeAspect="1"/>
          </p:cNvPicPr>
          <p:nvPr/>
        </p:nvPicPr>
        <p:blipFill>
          <a:blip r:embed="rId7"/>
          <a:stretch>
            <a:fillRect/>
          </a:stretch>
        </p:blipFill>
        <p:spPr>
          <a:xfrm>
            <a:off x="2328252" y="2611813"/>
            <a:ext cx="810013" cy="159666"/>
          </a:xfrm>
          <a:prstGeom prst="rect">
            <a:avLst/>
          </a:prstGeom>
        </p:spPr>
      </p:pic>
      <p:pic>
        <p:nvPicPr>
          <p:cNvPr id="13" name="Picture 12">
            <a:extLst>
              <a:ext uri="{FF2B5EF4-FFF2-40B4-BE49-F238E27FC236}">
                <a16:creationId xmlns:a16="http://schemas.microsoft.com/office/drawing/2014/main" id="{4F982E25-D721-9042-B17D-ADF6ED71EF02}"/>
              </a:ext>
            </a:extLst>
          </p:cNvPr>
          <p:cNvPicPr>
            <a:picLocks noChangeAspect="1"/>
          </p:cNvPicPr>
          <p:nvPr/>
        </p:nvPicPr>
        <p:blipFill>
          <a:blip r:embed="rId8"/>
          <a:stretch>
            <a:fillRect/>
          </a:stretch>
        </p:blipFill>
        <p:spPr>
          <a:xfrm>
            <a:off x="2347314" y="2948603"/>
            <a:ext cx="830354" cy="282320"/>
          </a:xfrm>
          <a:prstGeom prst="rect">
            <a:avLst/>
          </a:prstGeom>
        </p:spPr>
      </p:pic>
      <p:pic>
        <p:nvPicPr>
          <p:cNvPr id="14" name="Picture 10" descr="http://t1.gstatic.com/images?q=tbn:ANd9GcQTgHC6yx8lstfcVXYbaBCg1VjkhJ2RldyPXva_7Lut3Uny_hX2MIZn8pQDFg">
            <a:extLst>
              <a:ext uri="{FF2B5EF4-FFF2-40B4-BE49-F238E27FC236}">
                <a16:creationId xmlns:a16="http://schemas.microsoft.com/office/drawing/2014/main" id="{0E3484DD-2253-3C4F-AB73-67E3977986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12402" b="17627"/>
          <a:stretch>
            <a:fillRect/>
          </a:stretch>
        </p:blipFill>
        <p:spPr bwMode="auto">
          <a:xfrm>
            <a:off x="3703065" y="3137490"/>
            <a:ext cx="309908" cy="289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D4B62769-CF27-D442-AA51-87E14B773698}"/>
              </a:ext>
            </a:extLst>
          </p:cNvPr>
          <p:cNvPicPr>
            <a:picLocks noChangeAspect="1"/>
          </p:cNvPicPr>
          <p:nvPr/>
        </p:nvPicPr>
        <p:blipFill>
          <a:blip r:embed="rId10"/>
          <a:stretch>
            <a:fillRect/>
          </a:stretch>
        </p:blipFill>
        <p:spPr bwMode="auto">
          <a:xfrm>
            <a:off x="3439187" y="3590112"/>
            <a:ext cx="635318" cy="117873"/>
          </a:xfrm>
          <a:prstGeom prst="rect">
            <a:avLst/>
          </a:prstGeom>
          <a:solidFill>
            <a:schemeClr val="accent1">
              <a:lumMod val="60000"/>
              <a:lumOff val="40000"/>
            </a:schemeClr>
          </a:solidFill>
        </p:spPr>
      </p:pic>
      <p:pic>
        <p:nvPicPr>
          <p:cNvPr id="16" name="Picture 15">
            <a:extLst>
              <a:ext uri="{FF2B5EF4-FFF2-40B4-BE49-F238E27FC236}">
                <a16:creationId xmlns:a16="http://schemas.microsoft.com/office/drawing/2014/main" id="{ADA08756-85D3-514F-A72F-A6B63559E991}"/>
              </a:ext>
            </a:extLst>
          </p:cNvPr>
          <p:cNvPicPr>
            <a:picLocks noChangeAspect="1"/>
          </p:cNvPicPr>
          <p:nvPr/>
        </p:nvPicPr>
        <p:blipFill>
          <a:blip r:embed="rId11"/>
          <a:stretch>
            <a:fillRect/>
          </a:stretch>
        </p:blipFill>
        <p:spPr>
          <a:xfrm>
            <a:off x="5391427" y="3326151"/>
            <a:ext cx="792252" cy="173305"/>
          </a:xfrm>
          <a:prstGeom prst="rect">
            <a:avLst/>
          </a:prstGeom>
        </p:spPr>
      </p:pic>
      <p:pic>
        <p:nvPicPr>
          <p:cNvPr id="17" name="Picture 16">
            <a:extLst>
              <a:ext uri="{FF2B5EF4-FFF2-40B4-BE49-F238E27FC236}">
                <a16:creationId xmlns:a16="http://schemas.microsoft.com/office/drawing/2014/main" id="{69BB4BF4-C266-9544-90F1-C6D3E052084E}"/>
              </a:ext>
            </a:extLst>
          </p:cNvPr>
          <p:cNvPicPr>
            <a:picLocks noChangeAspect="1"/>
          </p:cNvPicPr>
          <p:nvPr/>
        </p:nvPicPr>
        <p:blipFill>
          <a:blip r:embed="rId12"/>
          <a:stretch>
            <a:fillRect/>
          </a:stretch>
        </p:blipFill>
        <p:spPr>
          <a:xfrm>
            <a:off x="5388873" y="3596755"/>
            <a:ext cx="992033" cy="185052"/>
          </a:xfrm>
          <a:prstGeom prst="rect">
            <a:avLst/>
          </a:prstGeom>
        </p:spPr>
      </p:pic>
      <p:pic>
        <p:nvPicPr>
          <p:cNvPr id="18" name="Picture 17">
            <a:extLst>
              <a:ext uri="{FF2B5EF4-FFF2-40B4-BE49-F238E27FC236}">
                <a16:creationId xmlns:a16="http://schemas.microsoft.com/office/drawing/2014/main" id="{D8E9FBDD-B9DD-EC48-A647-138F36ED7A62}"/>
              </a:ext>
            </a:extLst>
          </p:cNvPr>
          <p:cNvPicPr>
            <a:picLocks noChangeAspect="1"/>
          </p:cNvPicPr>
          <p:nvPr/>
        </p:nvPicPr>
        <p:blipFill>
          <a:blip r:embed="rId13"/>
          <a:stretch>
            <a:fillRect/>
          </a:stretch>
        </p:blipFill>
        <p:spPr>
          <a:xfrm>
            <a:off x="1339047" y="2319257"/>
            <a:ext cx="406159" cy="310035"/>
          </a:xfrm>
          <a:prstGeom prst="rect">
            <a:avLst/>
          </a:prstGeom>
        </p:spPr>
      </p:pic>
      <p:pic>
        <p:nvPicPr>
          <p:cNvPr id="19" name="Picture 18">
            <a:extLst>
              <a:ext uri="{FF2B5EF4-FFF2-40B4-BE49-F238E27FC236}">
                <a16:creationId xmlns:a16="http://schemas.microsoft.com/office/drawing/2014/main" id="{E1171E2C-8D5B-9541-8CED-598C10B6BBA0}"/>
              </a:ext>
            </a:extLst>
          </p:cNvPr>
          <p:cNvPicPr>
            <a:picLocks noChangeAspect="1"/>
          </p:cNvPicPr>
          <p:nvPr/>
        </p:nvPicPr>
        <p:blipFill>
          <a:blip r:embed="rId14"/>
          <a:stretch>
            <a:fillRect/>
          </a:stretch>
        </p:blipFill>
        <p:spPr>
          <a:xfrm>
            <a:off x="6237079" y="3180809"/>
            <a:ext cx="515819" cy="318357"/>
          </a:xfrm>
          <a:prstGeom prst="rect">
            <a:avLst/>
          </a:prstGeom>
        </p:spPr>
      </p:pic>
      <p:pic>
        <p:nvPicPr>
          <p:cNvPr id="2050" name="Picture 2" descr="Back home">
            <a:extLst>
              <a:ext uri="{FF2B5EF4-FFF2-40B4-BE49-F238E27FC236}">
                <a16:creationId xmlns:a16="http://schemas.microsoft.com/office/drawing/2014/main" id="{EC36C0F3-D02C-FD4D-926E-5F2C0A9905A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84806" y="3209334"/>
            <a:ext cx="511834" cy="460651"/>
          </a:xfrm>
          <a:prstGeom prst="rect">
            <a:avLst/>
          </a:prstGeom>
          <a:noFill/>
          <a:extLst>
            <a:ext uri="{909E8E84-426E-40DD-AFC4-6F175D3DCCD1}">
              <a14:hiddenFill xmlns:a14="http://schemas.microsoft.com/office/drawing/2010/main">
                <a:solidFill>
                  <a:srgbClr val="FFFFFF"/>
                </a:solidFill>
              </a14:hiddenFill>
            </a:ext>
          </a:extLst>
        </p:spPr>
      </p:pic>
      <p:sp>
        <p:nvSpPr>
          <p:cNvPr id="22" name="Parallelogram 21">
            <a:extLst>
              <a:ext uri="{FF2B5EF4-FFF2-40B4-BE49-F238E27FC236}">
                <a16:creationId xmlns:a16="http://schemas.microsoft.com/office/drawing/2014/main" id="{8601C400-C74F-9548-9530-5EB63C947805}"/>
              </a:ext>
            </a:extLst>
          </p:cNvPr>
          <p:cNvSpPr/>
          <p:nvPr/>
        </p:nvSpPr>
        <p:spPr>
          <a:xfrm>
            <a:off x="1803612" y="-30301"/>
            <a:ext cx="4492555" cy="1484914"/>
          </a:xfrm>
          <a:prstGeom prst="parallelogram">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a:p>
        </p:txBody>
      </p:sp>
      <p:sp>
        <p:nvSpPr>
          <p:cNvPr id="23" name="Slide Number Placeholder 3">
            <a:extLst>
              <a:ext uri="{FF2B5EF4-FFF2-40B4-BE49-F238E27FC236}">
                <a16:creationId xmlns:a16="http://schemas.microsoft.com/office/drawing/2014/main" id="{157B9C19-0517-444E-A9AF-3F162B462A80}"/>
              </a:ext>
            </a:extLst>
          </p:cNvPr>
          <p:cNvSpPr txBox="1">
            <a:spLocks/>
          </p:cNvSpPr>
          <p:nvPr/>
        </p:nvSpPr>
        <p:spPr>
          <a:xfrm>
            <a:off x="5017244" y="3603403"/>
            <a:ext cx="1555115" cy="206989"/>
          </a:xfrm>
          <a:prstGeom prst="rect">
            <a:avLst/>
          </a:prstGeom>
        </p:spPr>
        <p:txBody>
          <a:bodyPr vert="horz" lIns="51837" tIns="25919" rIns="51837" bIns="25919" rtlCol="0" anchor="ctr"/>
          <a:lstStyle>
            <a:defPPr>
              <a:defRPr lang="en-US"/>
            </a:defPPr>
            <a:lvl1pPr marL="0" algn="r" defTabSz="914400" rtl="0" eaLnBrk="1" latinLnBrk="0" hangingPunct="1">
              <a:defRPr sz="12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F00528-D929-0C44-B5F0-8C5D60448F4B}" type="slidenum">
              <a:rPr lang="en-US" sz="680"/>
              <a:pPr/>
              <a:t>5</a:t>
            </a:fld>
            <a:endParaRPr lang="en-US" sz="680" dirty="0"/>
          </a:p>
        </p:txBody>
      </p:sp>
      <p:sp>
        <p:nvSpPr>
          <p:cNvPr id="24" name="Text Placeholder 3">
            <a:extLst>
              <a:ext uri="{FF2B5EF4-FFF2-40B4-BE49-F238E27FC236}">
                <a16:creationId xmlns:a16="http://schemas.microsoft.com/office/drawing/2014/main" id="{2DA8155A-6C41-624F-901E-F8599BAB54A1}"/>
              </a:ext>
            </a:extLst>
          </p:cNvPr>
          <p:cNvSpPr txBox="1">
            <a:spLocks/>
          </p:cNvSpPr>
          <p:nvPr/>
        </p:nvSpPr>
        <p:spPr>
          <a:xfrm>
            <a:off x="5385320" y="1316885"/>
            <a:ext cx="804468" cy="25078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IE" sz="1134" b="1" dirty="0">
                <a:latin typeface="Calibri" panose="020F0502020204030204" pitchFamily="34" charset="0"/>
                <a:cs typeface="Calibri" panose="020F0502020204030204" pitchFamily="34" charset="0"/>
              </a:rPr>
              <a:t>Impact</a:t>
            </a:r>
          </a:p>
        </p:txBody>
      </p:sp>
      <p:sp>
        <p:nvSpPr>
          <p:cNvPr id="26" name="Text Placeholder 3">
            <a:extLst>
              <a:ext uri="{FF2B5EF4-FFF2-40B4-BE49-F238E27FC236}">
                <a16:creationId xmlns:a16="http://schemas.microsoft.com/office/drawing/2014/main" id="{AF24DF2B-777F-BF4C-9CE3-B835373C9CE4}"/>
              </a:ext>
            </a:extLst>
          </p:cNvPr>
          <p:cNvSpPr txBox="1">
            <a:spLocks/>
          </p:cNvSpPr>
          <p:nvPr/>
        </p:nvSpPr>
        <p:spPr>
          <a:xfrm>
            <a:off x="2052524" y="1308846"/>
            <a:ext cx="890963" cy="25078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IE" sz="1134" b="1" dirty="0">
                <a:latin typeface="Calibri" panose="020F0502020204030204" pitchFamily="34" charset="0"/>
                <a:cs typeface="Calibri" panose="020F0502020204030204" pitchFamily="34" charset="0"/>
              </a:rPr>
              <a:t>Output</a:t>
            </a:r>
          </a:p>
        </p:txBody>
      </p:sp>
      <p:sp>
        <p:nvSpPr>
          <p:cNvPr id="27" name="Text Placeholder 3">
            <a:extLst>
              <a:ext uri="{FF2B5EF4-FFF2-40B4-BE49-F238E27FC236}">
                <a16:creationId xmlns:a16="http://schemas.microsoft.com/office/drawing/2014/main" id="{AECD2F84-A3A4-AB40-8C37-571730EF9FC1}"/>
              </a:ext>
            </a:extLst>
          </p:cNvPr>
          <p:cNvSpPr txBox="1">
            <a:spLocks/>
          </p:cNvSpPr>
          <p:nvPr/>
        </p:nvSpPr>
        <p:spPr>
          <a:xfrm>
            <a:off x="3731594" y="1308846"/>
            <a:ext cx="804468" cy="25078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IE" sz="1134" b="1" dirty="0">
                <a:latin typeface="Calibri" panose="020F0502020204030204" pitchFamily="34" charset="0"/>
                <a:cs typeface="Calibri" panose="020F0502020204030204" pitchFamily="34" charset="0"/>
              </a:rPr>
              <a:t>Outcomes</a:t>
            </a:r>
          </a:p>
        </p:txBody>
      </p:sp>
      <p:sp>
        <p:nvSpPr>
          <p:cNvPr id="28" name="TextBox 27">
            <a:extLst>
              <a:ext uri="{FF2B5EF4-FFF2-40B4-BE49-F238E27FC236}">
                <a16:creationId xmlns:a16="http://schemas.microsoft.com/office/drawing/2014/main" id="{A3AB0FA9-B844-6E4F-995C-BCEE9314949A}"/>
              </a:ext>
            </a:extLst>
          </p:cNvPr>
          <p:cNvSpPr txBox="1"/>
          <p:nvPr/>
        </p:nvSpPr>
        <p:spPr>
          <a:xfrm>
            <a:off x="5385320" y="1497707"/>
            <a:ext cx="1628510" cy="1505027"/>
          </a:xfrm>
          <a:prstGeom prst="rect">
            <a:avLst/>
          </a:prstGeom>
          <a:noFill/>
        </p:spPr>
        <p:txBody>
          <a:bodyPr wrap="square" rtlCol="0">
            <a:spAutoFit/>
          </a:bodyPr>
          <a:lstStyle/>
          <a:p>
            <a:pPr marL="161992" indent="-161992">
              <a:buFont typeface="Arial" panose="020B0604020202020204" pitchFamily="34" charset="0"/>
              <a:buChar char="•"/>
            </a:pPr>
            <a:r>
              <a:rPr lang="en-US" sz="1020" dirty="0"/>
              <a:t>Public Open Data capacity building -  40+ trained</a:t>
            </a:r>
          </a:p>
          <a:p>
            <a:pPr marL="161992" indent="-161992">
              <a:buFont typeface="Arial" panose="020B0604020202020204" pitchFamily="34" charset="0"/>
              <a:buChar char="•"/>
            </a:pPr>
            <a:r>
              <a:rPr lang="en-US" sz="1020" dirty="0"/>
              <a:t>Helped IE rank top in EU open data maturity</a:t>
            </a:r>
          </a:p>
          <a:p>
            <a:pPr marL="161992" indent="-161992">
              <a:buFont typeface="Arial" panose="020B0604020202020204" pitchFamily="34" charset="0"/>
              <a:buChar char="•"/>
            </a:pPr>
            <a:r>
              <a:rPr lang="en-US" sz="1020" dirty="0"/>
              <a:t>Improved </a:t>
            </a:r>
            <a:r>
              <a:rPr lang="en-US" sz="1020" dirty="0" err="1"/>
              <a:t>DBpedia</a:t>
            </a:r>
            <a:r>
              <a:rPr lang="en-US" sz="1020" dirty="0"/>
              <a:t> link quality</a:t>
            </a:r>
          </a:p>
          <a:p>
            <a:pPr marL="161992" indent="-161992">
              <a:buFont typeface="Arial" panose="020B0604020202020204" pitchFamily="34" charset="0"/>
              <a:buChar char="•"/>
            </a:pPr>
            <a:r>
              <a:rPr lang="en-US" sz="1020" dirty="0"/>
              <a:t>24.8M invested in Data Chemist Spinout</a:t>
            </a:r>
            <a:endParaRPr lang="en-GB" sz="1020" dirty="0"/>
          </a:p>
        </p:txBody>
      </p:sp>
      <p:sp>
        <p:nvSpPr>
          <p:cNvPr id="32" name="TextBox 31">
            <a:extLst>
              <a:ext uri="{FF2B5EF4-FFF2-40B4-BE49-F238E27FC236}">
                <a16:creationId xmlns:a16="http://schemas.microsoft.com/office/drawing/2014/main" id="{0DF473E4-63D1-4247-86FF-B81CDE56B42D}"/>
              </a:ext>
            </a:extLst>
          </p:cNvPr>
          <p:cNvSpPr txBox="1"/>
          <p:nvPr/>
        </p:nvSpPr>
        <p:spPr>
          <a:xfrm>
            <a:off x="365399" y="1512232"/>
            <a:ext cx="1628510" cy="563231"/>
          </a:xfrm>
          <a:prstGeom prst="rect">
            <a:avLst/>
          </a:prstGeom>
          <a:noFill/>
        </p:spPr>
        <p:txBody>
          <a:bodyPr wrap="square" rtlCol="0">
            <a:spAutoFit/>
          </a:bodyPr>
          <a:lstStyle/>
          <a:p>
            <a:pPr lvl="0"/>
            <a:r>
              <a:rPr lang="en-US" sz="1020" dirty="0"/>
              <a:t>Semantic Uplift for Relational DB and  Building Information Models</a:t>
            </a:r>
            <a:endParaRPr lang="en-GB" sz="1020" dirty="0"/>
          </a:p>
        </p:txBody>
      </p:sp>
      <p:sp>
        <p:nvSpPr>
          <p:cNvPr id="34" name="TextBox 33">
            <a:extLst>
              <a:ext uri="{FF2B5EF4-FFF2-40B4-BE49-F238E27FC236}">
                <a16:creationId xmlns:a16="http://schemas.microsoft.com/office/drawing/2014/main" id="{6F52D4E2-772F-7F48-BC34-712DD653EFD0}"/>
              </a:ext>
            </a:extLst>
          </p:cNvPr>
          <p:cNvSpPr txBox="1"/>
          <p:nvPr/>
        </p:nvSpPr>
        <p:spPr>
          <a:xfrm>
            <a:off x="2032040" y="1505101"/>
            <a:ext cx="1628510" cy="1034129"/>
          </a:xfrm>
          <a:prstGeom prst="rect">
            <a:avLst/>
          </a:prstGeom>
          <a:noFill/>
        </p:spPr>
        <p:txBody>
          <a:bodyPr wrap="square" rtlCol="0">
            <a:spAutoFit/>
          </a:bodyPr>
          <a:lstStyle/>
          <a:p>
            <a:pPr marL="161992" indent="-161992">
              <a:buFont typeface="Arial" panose="020B0604020202020204" pitchFamily="34" charset="0"/>
              <a:buChar char="•"/>
            </a:pPr>
            <a:r>
              <a:rPr lang="en-US" sz="1020" dirty="0"/>
              <a:t>High Impact journal publications</a:t>
            </a:r>
          </a:p>
          <a:p>
            <a:pPr marL="161992" indent="-161992">
              <a:buFont typeface="Arial" panose="020B0604020202020204" pitchFamily="34" charset="0"/>
              <a:buChar char="•"/>
            </a:pPr>
            <a:r>
              <a:rPr lang="en-US" sz="1020" dirty="0"/>
              <a:t>Long term engagement with </a:t>
            </a:r>
            <a:r>
              <a:rPr lang="en-US" sz="1020" dirty="0" err="1"/>
              <a:t>OSi</a:t>
            </a:r>
            <a:endParaRPr lang="en-US" sz="1020" dirty="0"/>
          </a:p>
          <a:p>
            <a:pPr marL="161992" indent="-161992">
              <a:buFont typeface="Arial" panose="020B0604020202020204" pitchFamily="34" charset="0"/>
              <a:buChar char="•"/>
            </a:pPr>
            <a:r>
              <a:rPr lang="en-US" sz="1020" dirty="0"/>
              <a:t>Novel Governance and Quality of Mappings</a:t>
            </a:r>
            <a:endParaRPr lang="en-GB" sz="1020" dirty="0"/>
          </a:p>
        </p:txBody>
      </p:sp>
      <p:sp>
        <p:nvSpPr>
          <p:cNvPr id="36" name="TextBox 35">
            <a:extLst>
              <a:ext uri="{FF2B5EF4-FFF2-40B4-BE49-F238E27FC236}">
                <a16:creationId xmlns:a16="http://schemas.microsoft.com/office/drawing/2014/main" id="{510B6982-2BDF-9A47-B05B-268BADA7F610}"/>
              </a:ext>
            </a:extLst>
          </p:cNvPr>
          <p:cNvSpPr txBox="1"/>
          <p:nvPr/>
        </p:nvSpPr>
        <p:spPr>
          <a:xfrm>
            <a:off x="3703253" y="1505102"/>
            <a:ext cx="1628510" cy="1505027"/>
          </a:xfrm>
          <a:prstGeom prst="rect">
            <a:avLst/>
          </a:prstGeom>
          <a:noFill/>
        </p:spPr>
        <p:txBody>
          <a:bodyPr wrap="square" rtlCol="0">
            <a:spAutoFit/>
          </a:bodyPr>
          <a:lstStyle/>
          <a:p>
            <a:pPr marL="161992" indent="-161992">
              <a:buFont typeface="Arial" panose="020B0604020202020204" pitchFamily="34" charset="0"/>
              <a:buChar char="•"/>
            </a:pPr>
            <a:r>
              <a:rPr lang="en-US" sz="1020" dirty="0"/>
              <a:t>Geospatial Data Uplift at Scale </a:t>
            </a:r>
          </a:p>
          <a:p>
            <a:pPr marL="161992" indent="-161992">
              <a:buFont typeface="Arial" panose="020B0604020202020204" pitchFamily="34" charset="0"/>
              <a:buChar char="•"/>
            </a:pPr>
            <a:r>
              <a:rPr lang="en-US" sz="1020" dirty="0"/>
              <a:t>Improved data mapping standard and product </a:t>
            </a:r>
          </a:p>
          <a:p>
            <a:pPr marL="161992" indent="-161992">
              <a:buFont typeface="Arial" panose="020B0604020202020204" pitchFamily="34" charset="0"/>
              <a:buChar char="•"/>
            </a:pPr>
            <a:r>
              <a:rPr lang="en-US" sz="1020" dirty="0"/>
              <a:t>Integrated building and geospatial data</a:t>
            </a:r>
          </a:p>
          <a:p>
            <a:pPr marL="161992" indent="-161992">
              <a:buFont typeface="Arial" panose="020B0604020202020204" pitchFamily="34" charset="0"/>
              <a:buChar char="•"/>
            </a:pPr>
            <a:r>
              <a:rPr lang="en-US" sz="1020" dirty="0"/>
              <a:t>New medical and historical/cultural dataset  </a:t>
            </a:r>
            <a:endParaRPr lang="en-GB" sz="1020" dirty="0"/>
          </a:p>
        </p:txBody>
      </p:sp>
      <p:sp>
        <p:nvSpPr>
          <p:cNvPr id="38" name="Parallelogram 37">
            <a:extLst>
              <a:ext uri="{FF2B5EF4-FFF2-40B4-BE49-F238E27FC236}">
                <a16:creationId xmlns:a16="http://schemas.microsoft.com/office/drawing/2014/main" id="{C552D246-B921-F240-B457-0D7EF728E756}"/>
              </a:ext>
            </a:extLst>
          </p:cNvPr>
          <p:cNvSpPr/>
          <p:nvPr/>
        </p:nvSpPr>
        <p:spPr>
          <a:xfrm>
            <a:off x="3668033" y="-33478"/>
            <a:ext cx="3637052" cy="1140129"/>
          </a:xfrm>
          <a:prstGeom prst="parallelogram">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a:p>
        </p:txBody>
      </p:sp>
      <p:sp>
        <p:nvSpPr>
          <p:cNvPr id="40" name="Hexagon 39">
            <a:extLst>
              <a:ext uri="{FF2B5EF4-FFF2-40B4-BE49-F238E27FC236}">
                <a16:creationId xmlns:a16="http://schemas.microsoft.com/office/drawing/2014/main" id="{BC3D9B56-6583-4345-A02D-E82BD991CCF5}"/>
              </a:ext>
            </a:extLst>
          </p:cNvPr>
          <p:cNvSpPr/>
          <p:nvPr/>
        </p:nvSpPr>
        <p:spPr>
          <a:xfrm>
            <a:off x="-1631009" y="1891189"/>
            <a:ext cx="1280397" cy="1103791"/>
          </a:xfrm>
          <a:prstGeom prst="hexagon">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a:p>
        </p:txBody>
      </p:sp>
      <p:sp>
        <p:nvSpPr>
          <p:cNvPr id="43" name="TextBox 42">
            <a:extLst>
              <a:ext uri="{FF2B5EF4-FFF2-40B4-BE49-F238E27FC236}">
                <a16:creationId xmlns:a16="http://schemas.microsoft.com/office/drawing/2014/main" id="{439C188C-96BE-E14F-A895-95BBDCAE59B1}"/>
              </a:ext>
            </a:extLst>
          </p:cNvPr>
          <p:cNvSpPr txBox="1"/>
          <p:nvPr/>
        </p:nvSpPr>
        <p:spPr>
          <a:xfrm>
            <a:off x="366123" y="1329549"/>
            <a:ext cx="476412" cy="249299"/>
          </a:xfrm>
          <a:prstGeom prst="rect">
            <a:avLst/>
          </a:prstGeom>
          <a:noFill/>
        </p:spPr>
        <p:txBody>
          <a:bodyPr wrap="none" rtlCol="0">
            <a:spAutoFit/>
          </a:bodyPr>
          <a:lstStyle/>
          <a:p>
            <a:r>
              <a:rPr lang="en-IE" sz="1020" b="1" dirty="0">
                <a:latin typeface="Calibri" panose="020F0502020204030204" pitchFamily="34" charset="0"/>
                <a:cs typeface="Calibri" panose="020F0502020204030204" pitchFamily="34" charset="0"/>
              </a:rPr>
              <a:t>Input</a:t>
            </a:r>
          </a:p>
        </p:txBody>
      </p:sp>
      <p:sp>
        <p:nvSpPr>
          <p:cNvPr id="47" name="Parallelogram 46">
            <a:extLst>
              <a:ext uri="{FF2B5EF4-FFF2-40B4-BE49-F238E27FC236}">
                <a16:creationId xmlns:a16="http://schemas.microsoft.com/office/drawing/2014/main" id="{FD63DF3E-FDB1-0943-BE91-6F2BC2BF639A}"/>
              </a:ext>
            </a:extLst>
          </p:cNvPr>
          <p:cNvSpPr/>
          <p:nvPr/>
        </p:nvSpPr>
        <p:spPr>
          <a:xfrm>
            <a:off x="-214841" y="63434"/>
            <a:ext cx="2765693" cy="403178"/>
          </a:xfrm>
          <a:prstGeom prst="parallelogram">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20"/>
          </a:p>
        </p:txBody>
      </p:sp>
      <p:sp>
        <p:nvSpPr>
          <p:cNvPr id="5" name="Title 4">
            <a:extLst>
              <a:ext uri="{FF2B5EF4-FFF2-40B4-BE49-F238E27FC236}">
                <a16:creationId xmlns:a16="http://schemas.microsoft.com/office/drawing/2014/main" id="{8551A725-F13A-49D5-9F63-CD8E573DB396}"/>
              </a:ext>
            </a:extLst>
          </p:cNvPr>
          <p:cNvSpPr>
            <a:spLocks noGrp="1"/>
          </p:cNvSpPr>
          <p:nvPr>
            <p:ph type="title"/>
          </p:nvPr>
        </p:nvSpPr>
        <p:spPr>
          <a:xfrm>
            <a:off x="191807" y="65094"/>
            <a:ext cx="3745193" cy="402536"/>
          </a:xfrm>
        </p:spPr>
        <p:txBody>
          <a:bodyPr/>
          <a:lstStyle/>
          <a:p>
            <a:r>
              <a:rPr lang="en-IE" dirty="0">
                <a:solidFill>
                  <a:schemeClr val="bg1"/>
                </a:solidFill>
                <a:latin typeface="+mn-lt"/>
              </a:rPr>
              <a:t>Experiences: </a:t>
            </a:r>
            <a:r>
              <a:rPr lang="en-IE" b="1" dirty="0">
                <a:solidFill>
                  <a:schemeClr val="bg1"/>
                </a:solidFill>
                <a:latin typeface="+mn-lt"/>
              </a:rPr>
              <a:t>Public Sector Open Data Integration – Multidisciplinary resources</a:t>
            </a:r>
          </a:p>
        </p:txBody>
      </p:sp>
      <p:pic>
        <p:nvPicPr>
          <p:cNvPr id="60" name="Picture 59" descr="A picture containing text, picture frame&#10;&#10;Description automatically generated">
            <a:extLst>
              <a:ext uri="{FF2B5EF4-FFF2-40B4-BE49-F238E27FC236}">
                <a16:creationId xmlns:a16="http://schemas.microsoft.com/office/drawing/2014/main" id="{3C7B23EA-7ECF-3A46-88D7-FB277DAF7225}"/>
              </a:ext>
            </a:extLst>
          </p:cNvPr>
          <p:cNvPicPr>
            <a:picLocks noChangeAspect="1"/>
          </p:cNvPicPr>
          <p:nvPr/>
        </p:nvPicPr>
        <p:blipFill>
          <a:blip r:embed="rId16"/>
          <a:stretch>
            <a:fillRect/>
          </a:stretch>
        </p:blipFill>
        <p:spPr>
          <a:xfrm>
            <a:off x="5385320" y="13335"/>
            <a:ext cx="1219294" cy="837495"/>
          </a:xfrm>
          <a:prstGeom prst="rect">
            <a:avLst/>
          </a:prstGeom>
        </p:spPr>
      </p:pic>
      <p:pic>
        <p:nvPicPr>
          <p:cNvPr id="62" name="Picture 61" descr="A picture containing screen, picture frame&#10;&#10;Description automatically generated">
            <a:extLst>
              <a:ext uri="{FF2B5EF4-FFF2-40B4-BE49-F238E27FC236}">
                <a16:creationId xmlns:a16="http://schemas.microsoft.com/office/drawing/2014/main" id="{BE68E641-A3E0-9849-863C-92AD4CA30B4F}"/>
              </a:ext>
            </a:extLst>
          </p:cNvPr>
          <p:cNvPicPr>
            <a:picLocks noChangeAspect="1"/>
          </p:cNvPicPr>
          <p:nvPr/>
        </p:nvPicPr>
        <p:blipFill>
          <a:blip r:embed="rId17"/>
          <a:stretch>
            <a:fillRect/>
          </a:stretch>
        </p:blipFill>
        <p:spPr>
          <a:xfrm>
            <a:off x="6009316" y="368976"/>
            <a:ext cx="1213136" cy="837495"/>
          </a:xfrm>
          <a:prstGeom prst="rect">
            <a:avLst/>
          </a:prstGeom>
        </p:spPr>
      </p:pic>
      <p:pic>
        <p:nvPicPr>
          <p:cNvPr id="44" name="Picture 2">
            <a:extLst>
              <a:ext uri="{FF2B5EF4-FFF2-40B4-BE49-F238E27FC236}">
                <a16:creationId xmlns:a16="http://schemas.microsoft.com/office/drawing/2014/main" id="{CE9EE605-A2F7-A543-ACE9-821FFE2435D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92009" y="3173436"/>
            <a:ext cx="470045" cy="6580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screen shot of a person&#10;&#10;Description automatically generated">
            <a:extLst>
              <a:ext uri="{FF2B5EF4-FFF2-40B4-BE49-F238E27FC236}">
                <a16:creationId xmlns:a16="http://schemas.microsoft.com/office/drawing/2014/main" id="{5D08C67C-827F-14E4-1A7B-F2E3EC989C33}"/>
              </a:ext>
            </a:extLst>
          </p:cNvPr>
          <p:cNvPicPr>
            <a:picLocks noChangeAspect="1"/>
          </p:cNvPicPr>
          <p:nvPr/>
        </p:nvPicPr>
        <p:blipFill>
          <a:blip r:embed="rId19"/>
          <a:stretch>
            <a:fillRect/>
          </a:stretch>
        </p:blipFill>
        <p:spPr>
          <a:xfrm>
            <a:off x="4745030" y="312414"/>
            <a:ext cx="811285" cy="808438"/>
          </a:xfrm>
          <a:prstGeom prst="rect">
            <a:avLst/>
          </a:prstGeom>
        </p:spPr>
      </p:pic>
    </p:spTree>
    <p:extLst>
      <p:ext uri="{BB962C8B-B14F-4D97-AF65-F5344CB8AC3E}">
        <p14:creationId xmlns:p14="http://schemas.microsoft.com/office/powerpoint/2010/main" val="65567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4CBDD-F919-1BBA-29A3-EFA68E78785D}"/>
              </a:ext>
            </a:extLst>
          </p:cNvPr>
          <p:cNvSpPr>
            <a:spLocks noGrp="1"/>
          </p:cNvSpPr>
          <p:nvPr>
            <p:ph type="title"/>
          </p:nvPr>
        </p:nvSpPr>
        <p:spPr>
          <a:xfrm>
            <a:off x="315547" y="136015"/>
            <a:ext cx="3668624" cy="402536"/>
          </a:xfrm>
        </p:spPr>
        <p:txBody>
          <a:bodyPr/>
          <a:lstStyle/>
          <a:p>
            <a:r>
              <a:rPr lang="en-US" dirty="0"/>
              <a:t>Track Record: </a:t>
            </a:r>
            <a:r>
              <a:rPr lang="en-US" b="1" dirty="0"/>
              <a:t>Standards Capacity and Skills Building</a:t>
            </a:r>
          </a:p>
        </p:txBody>
      </p:sp>
      <p:sp>
        <p:nvSpPr>
          <p:cNvPr id="3" name="Text Placeholder 2">
            <a:extLst>
              <a:ext uri="{FF2B5EF4-FFF2-40B4-BE49-F238E27FC236}">
                <a16:creationId xmlns:a16="http://schemas.microsoft.com/office/drawing/2014/main" id="{6375A6E8-4FC7-FA48-4AE1-6DCC369F3AC4}"/>
              </a:ext>
            </a:extLst>
          </p:cNvPr>
          <p:cNvSpPr>
            <a:spLocks noGrp="1"/>
          </p:cNvSpPr>
          <p:nvPr>
            <p:ph type="body" idx="1"/>
          </p:nvPr>
        </p:nvSpPr>
        <p:spPr>
          <a:xfrm>
            <a:off x="211667" y="635000"/>
            <a:ext cx="4529666" cy="2850436"/>
          </a:xfrm>
        </p:spPr>
        <p:txBody>
          <a:bodyPr>
            <a:normAutofit fontScale="92500" lnSpcReduction="10000"/>
          </a:bodyPr>
          <a:lstStyle/>
          <a:p>
            <a:r>
              <a:rPr lang="en-US" dirty="0"/>
              <a:t>ELITE-S - </a:t>
            </a:r>
            <a:r>
              <a:rPr lang="en-US" dirty="0">
                <a:hlinkClick r:id="rId2"/>
              </a:rPr>
              <a:t>https://elite-fellowship.eu/</a:t>
            </a:r>
            <a:r>
              <a:rPr lang="en-US" dirty="0"/>
              <a:t> </a:t>
            </a:r>
          </a:p>
          <a:p>
            <a:pPr lvl="1"/>
            <a:r>
              <a:rPr lang="en-US" dirty="0"/>
              <a:t>10 MSCA Postdoctoral Fellow specializing in research with ICT standards</a:t>
            </a:r>
          </a:p>
          <a:p>
            <a:r>
              <a:rPr lang="en-US" dirty="0" err="1"/>
              <a:t>StandICT</a:t>
            </a:r>
            <a:r>
              <a:rPr lang="en-US" dirty="0"/>
              <a:t> - </a:t>
            </a:r>
            <a:r>
              <a:rPr lang="en-US" dirty="0">
                <a:hlinkClick r:id="rId3"/>
              </a:rPr>
              <a:t>https://standict.eu/</a:t>
            </a:r>
            <a:r>
              <a:rPr lang="en-US" dirty="0"/>
              <a:t> </a:t>
            </a:r>
          </a:p>
          <a:p>
            <a:pPr lvl="1"/>
            <a:r>
              <a:rPr lang="en-US" dirty="0"/>
              <a:t>Reports and Cascading funding for expert participation in standards</a:t>
            </a:r>
          </a:p>
          <a:p>
            <a:r>
              <a:rPr lang="en-US" dirty="0" err="1"/>
              <a:t>HSBooster</a:t>
            </a:r>
            <a:r>
              <a:rPr lang="en-US" dirty="0"/>
              <a:t> - </a:t>
            </a:r>
            <a:r>
              <a:rPr lang="en-US" dirty="0">
                <a:hlinkClick r:id="rId4"/>
              </a:rPr>
              <a:t>https://</a:t>
            </a:r>
            <a:r>
              <a:rPr lang="en-IE" sz="1600" b="0" i="0" u="sng" strike="noStrike" dirty="0">
                <a:solidFill>
                  <a:schemeClr val="dk1"/>
                </a:solidFill>
                <a:latin typeface="Calibri"/>
                <a:ea typeface="Calibri"/>
                <a:cs typeface="Calibri"/>
                <a:sym typeface="Calibri"/>
                <a:hlinkClick r:id="rId4"/>
              </a:rPr>
              <a:t>www.hsbooster.eu/</a:t>
            </a:r>
            <a:r>
              <a:rPr lang="en-IE" sz="1600" b="0" i="0" u="sng" strike="noStrike" dirty="0">
                <a:solidFill>
                  <a:schemeClr val="dk1"/>
                </a:solidFill>
                <a:latin typeface="Calibri"/>
                <a:ea typeface="Calibri"/>
                <a:cs typeface="Calibri"/>
                <a:sym typeface="Calibri"/>
              </a:rPr>
              <a:t> </a:t>
            </a:r>
            <a:endParaRPr lang="en-US" dirty="0"/>
          </a:p>
          <a:p>
            <a:pPr lvl="1"/>
            <a:r>
              <a:rPr lang="en-US" dirty="0"/>
              <a:t>Standards experts and training for EU projects</a:t>
            </a:r>
          </a:p>
          <a:p>
            <a:r>
              <a:rPr lang="en-US" dirty="0"/>
              <a:t>ADRA-e - </a:t>
            </a:r>
            <a:r>
              <a:rPr lang="en-IE" sz="1600" u="sng" dirty="0">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https://adra-e.eu</a:t>
            </a:r>
            <a:r>
              <a:rPr lang="en-IE" sz="1600" u="sng" dirty="0">
                <a:solidFill>
                  <a:srgbClr val="0563C1"/>
                </a:solidFill>
                <a:latin typeface="Calibri"/>
                <a:ea typeface="Calibri"/>
                <a:cs typeface="Calibri"/>
                <a:sym typeface="Calibri"/>
              </a:rPr>
              <a:t> </a:t>
            </a:r>
          </a:p>
          <a:p>
            <a:pPr lvl="1"/>
            <a:r>
              <a:rPr lang="en-US" dirty="0"/>
              <a:t>Landscape report and resource </a:t>
            </a:r>
            <a:r>
              <a:rPr lang="en-US" dirty="0" err="1"/>
              <a:t>centre</a:t>
            </a:r>
            <a:r>
              <a:rPr lang="en-US" dirty="0"/>
              <a:t> for ADRA</a:t>
            </a:r>
          </a:p>
          <a:p>
            <a:r>
              <a:rPr lang="en-US" dirty="0"/>
              <a:t>EDU4Standards.eu – </a:t>
            </a:r>
            <a:r>
              <a:rPr lang="en-US" dirty="0">
                <a:hlinkClick r:id="rId6"/>
              </a:rPr>
              <a:t>https://</a:t>
            </a:r>
            <a:r>
              <a:rPr lang="en-IE" sz="1600" dirty="0">
                <a:solidFill>
                  <a:schemeClr val="dk1"/>
                </a:solidFill>
                <a:latin typeface="Calibri"/>
                <a:ea typeface="Calibri"/>
                <a:cs typeface="Calibri"/>
                <a:sym typeface="Calibri"/>
                <a:hlinkClick r:id="rId6"/>
              </a:rPr>
              <a:t>www.edu4standards.eu</a:t>
            </a:r>
            <a:r>
              <a:rPr lang="en-IE" sz="1600" dirty="0">
                <a:solidFill>
                  <a:schemeClr val="dk1"/>
                </a:solidFill>
                <a:latin typeface="Calibri"/>
                <a:ea typeface="Calibri"/>
                <a:cs typeface="Calibri"/>
                <a:sym typeface="Calibri"/>
              </a:rPr>
              <a:t> </a:t>
            </a:r>
            <a:endParaRPr lang="en-US" dirty="0"/>
          </a:p>
          <a:p>
            <a:pPr lvl="1"/>
            <a:r>
              <a:rPr lang="en-US" dirty="0"/>
              <a:t>Standards education resources, courses and promotion, teacher and student networks</a:t>
            </a:r>
          </a:p>
          <a:p>
            <a:endParaRPr lang="en-US" dirty="0"/>
          </a:p>
        </p:txBody>
      </p:sp>
      <p:pic>
        <p:nvPicPr>
          <p:cNvPr id="4" name="Picture 6" descr="Home">
            <a:extLst>
              <a:ext uri="{FF2B5EF4-FFF2-40B4-BE49-F238E27FC236}">
                <a16:creationId xmlns:a16="http://schemas.microsoft.com/office/drawing/2014/main" id="{B48E7881-7ADE-1B7A-DB77-1D5A59A6BD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9104" y="745305"/>
            <a:ext cx="1182287" cy="3456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StandICT2023 Logo">
            <a:extLst>
              <a:ext uri="{FF2B5EF4-FFF2-40B4-BE49-F238E27FC236}">
                <a16:creationId xmlns:a16="http://schemas.microsoft.com/office/drawing/2014/main" id="{981A1DEE-11EC-ED82-C229-FBB99A96A3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9104" y="1422787"/>
            <a:ext cx="1698172" cy="345604"/>
          </a:xfrm>
          <a:prstGeom prst="rect">
            <a:avLst/>
          </a:prstGeom>
          <a:solidFill>
            <a:schemeClr val="accent1">
              <a:lumMod val="75000"/>
            </a:schemeClr>
          </a:solidFill>
        </p:spPr>
      </p:pic>
      <p:pic>
        <p:nvPicPr>
          <p:cNvPr id="6" name="Google Shape;185;p12">
            <a:extLst>
              <a:ext uri="{FF2B5EF4-FFF2-40B4-BE49-F238E27FC236}">
                <a16:creationId xmlns:a16="http://schemas.microsoft.com/office/drawing/2014/main" id="{907FC24D-8EC9-D488-6CFC-CDEB9FCAF386}"/>
              </a:ext>
            </a:extLst>
          </p:cNvPr>
          <p:cNvPicPr preferRelativeResize="0"/>
          <p:nvPr/>
        </p:nvPicPr>
        <p:blipFill rotWithShape="1">
          <a:blip r:embed="rId9">
            <a:alphaModFix/>
          </a:blip>
          <a:srcRect/>
          <a:stretch/>
        </p:blipFill>
        <p:spPr>
          <a:xfrm>
            <a:off x="4781423" y="2941215"/>
            <a:ext cx="2130552" cy="402536"/>
          </a:xfrm>
          <a:prstGeom prst="rect">
            <a:avLst/>
          </a:prstGeom>
          <a:noFill/>
          <a:ln>
            <a:noFill/>
          </a:ln>
        </p:spPr>
      </p:pic>
      <p:pic>
        <p:nvPicPr>
          <p:cNvPr id="9" name="Picture 8">
            <a:extLst>
              <a:ext uri="{FF2B5EF4-FFF2-40B4-BE49-F238E27FC236}">
                <a16:creationId xmlns:a16="http://schemas.microsoft.com/office/drawing/2014/main" id="{DA660717-7E53-F428-1BC2-D60F77261555}"/>
              </a:ext>
            </a:extLst>
          </p:cNvPr>
          <p:cNvPicPr>
            <a:picLocks noChangeAspect="1"/>
          </p:cNvPicPr>
          <p:nvPr/>
        </p:nvPicPr>
        <p:blipFill>
          <a:blip r:embed="rId10"/>
          <a:stretch>
            <a:fillRect/>
          </a:stretch>
        </p:blipFill>
        <p:spPr>
          <a:xfrm>
            <a:off x="4919104" y="1840313"/>
            <a:ext cx="1168371" cy="392649"/>
          </a:xfrm>
          <a:prstGeom prst="rect">
            <a:avLst/>
          </a:prstGeom>
        </p:spPr>
      </p:pic>
      <p:pic>
        <p:nvPicPr>
          <p:cNvPr id="10" name="Google Shape;61;p3">
            <a:extLst>
              <a:ext uri="{FF2B5EF4-FFF2-40B4-BE49-F238E27FC236}">
                <a16:creationId xmlns:a16="http://schemas.microsoft.com/office/drawing/2014/main" id="{8FFDB501-743E-0079-E56D-4E8DF7FF05BC}"/>
              </a:ext>
            </a:extLst>
          </p:cNvPr>
          <p:cNvPicPr preferRelativeResize="0"/>
          <p:nvPr/>
        </p:nvPicPr>
        <p:blipFill rotWithShape="1">
          <a:blip r:embed="rId11">
            <a:alphaModFix/>
          </a:blip>
          <a:srcRect/>
          <a:stretch/>
        </p:blipFill>
        <p:spPr>
          <a:xfrm>
            <a:off x="4919103" y="2372228"/>
            <a:ext cx="2899889" cy="489505"/>
          </a:xfrm>
          <a:prstGeom prst="rect">
            <a:avLst/>
          </a:prstGeom>
          <a:noFill/>
          <a:ln>
            <a:noFill/>
          </a:ln>
        </p:spPr>
      </p:pic>
      <p:sp>
        <p:nvSpPr>
          <p:cNvPr id="11" name="Hexagon 34">
            <a:extLst>
              <a:ext uri="{FF2B5EF4-FFF2-40B4-BE49-F238E27FC236}">
                <a16:creationId xmlns:a16="http://schemas.microsoft.com/office/drawing/2014/main" id="{3CDDE7FE-E2A1-B8E2-E1F7-3011EA8BDD66}"/>
              </a:ext>
            </a:extLst>
          </p:cNvPr>
          <p:cNvSpPr/>
          <p:nvPr/>
        </p:nvSpPr>
        <p:spPr>
          <a:xfrm>
            <a:off x="3863787" y="48628"/>
            <a:ext cx="598394" cy="594620"/>
          </a:xfrm>
          <a:custGeom>
            <a:avLst/>
            <a:gdLst>
              <a:gd name="connsiteX0" fmla="*/ 0 w 1193202"/>
              <a:gd name="connsiteY0" fmla="*/ 518206 h 1036412"/>
              <a:gd name="connsiteX1" fmla="*/ 259103 w 1193202"/>
              <a:gd name="connsiteY1" fmla="*/ 0 h 1036412"/>
              <a:gd name="connsiteX2" fmla="*/ 934099 w 1193202"/>
              <a:gd name="connsiteY2" fmla="*/ 0 h 1036412"/>
              <a:gd name="connsiteX3" fmla="*/ 1193202 w 1193202"/>
              <a:gd name="connsiteY3" fmla="*/ 518206 h 1036412"/>
              <a:gd name="connsiteX4" fmla="*/ 934099 w 1193202"/>
              <a:gd name="connsiteY4" fmla="*/ 1036412 h 1036412"/>
              <a:gd name="connsiteX5" fmla="*/ 259103 w 1193202"/>
              <a:gd name="connsiteY5" fmla="*/ 1036412 h 1036412"/>
              <a:gd name="connsiteX6" fmla="*/ 0 w 1193202"/>
              <a:gd name="connsiteY6" fmla="*/ 518206 h 1036412"/>
              <a:gd name="connsiteX0" fmla="*/ 0 w 1280287"/>
              <a:gd name="connsiteY0" fmla="*/ 507320 h 1036412"/>
              <a:gd name="connsiteX1" fmla="*/ 346188 w 1280287"/>
              <a:gd name="connsiteY1" fmla="*/ 0 h 1036412"/>
              <a:gd name="connsiteX2" fmla="*/ 1021184 w 1280287"/>
              <a:gd name="connsiteY2" fmla="*/ 0 h 1036412"/>
              <a:gd name="connsiteX3" fmla="*/ 1280287 w 1280287"/>
              <a:gd name="connsiteY3" fmla="*/ 518206 h 1036412"/>
              <a:gd name="connsiteX4" fmla="*/ 1021184 w 1280287"/>
              <a:gd name="connsiteY4" fmla="*/ 1036412 h 1036412"/>
              <a:gd name="connsiteX5" fmla="*/ 346188 w 1280287"/>
              <a:gd name="connsiteY5" fmla="*/ 1036412 h 1036412"/>
              <a:gd name="connsiteX6" fmla="*/ 0 w 1280287"/>
              <a:gd name="connsiteY6" fmla="*/ 507320 h 1036412"/>
              <a:gd name="connsiteX0" fmla="*/ 0 w 1367372"/>
              <a:gd name="connsiteY0" fmla="*/ 507320 h 1036412"/>
              <a:gd name="connsiteX1" fmla="*/ 346188 w 1367372"/>
              <a:gd name="connsiteY1" fmla="*/ 0 h 1036412"/>
              <a:gd name="connsiteX2" fmla="*/ 1021184 w 1367372"/>
              <a:gd name="connsiteY2" fmla="*/ 0 h 1036412"/>
              <a:gd name="connsiteX3" fmla="*/ 1367372 w 1367372"/>
              <a:gd name="connsiteY3" fmla="*/ 529092 h 1036412"/>
              <a:gd name="connsiteX4" fmla="*/ 1021184 w 1367372"/>
              <a:gd name="connsiteY4" fmla="*/ 1036412 h 1036412"/>
              <a:gd name="connsiteX5" fmla="*/ 346188 w 1367372"/>
              <a:gd name="connsiteY5" fmla="*/ 1036412 h 1036412"/>
              <a:gd name="connsiteX6" fmla="*/ 0 w 1367372"/>
              <a:gd name="connsiteY6" fmla="*/ 507320 h 1036412"/>
              <a:gd name="connsiteX0" fmla="*/ 0 w 1312944"/>
              <a:gd name="connsiteY0" fmla="*/ 507320 h 1036412"/>
              <a:gd name="connsiteX1" fmla="*/ 346188 w 1312944"/>
              <a:gd name="connsiteY1" fmla="*/ 0 h 1036412"/>
              <a:gd name="connsiteX2" fmla="*/ 1021184 w 1312944"/>
              <a:gd name="connsiteY2" fmla="*/ 0 h 1036412"/>
              <a:gd name="connsiteX3" fmla="*/ 1312944 w 1312944"/>
              <a:gd name="connsiteY3" fmla="*/ 529092 h 1036412"/>
              <a:gd name="connsiteX4" fmla="*/ 1021184 w 1312944"/>
              <a:gd name="connsiteY4" fmla="*/ 1036412 h 1036412"/>
              <a:gd name="connsiteX5" fmla="*/ 346188 w 1312944"/>
              <a:gd name="connsiteY5" fmla="*/ 1036412 h 1036412"/>
              <a:gd name="connsiteX6" fmla="*/ 0 w 1312944"/>
              <a:gd name="connsiteY6" fmla="*/ 507320 h 1036412"/>
              <a:gd name="connsiteX0" fmla="*/ 0 w 1269401"/>
              <a:gd name="connsiteY0" fmla="*/ 529092 h 1036412"/>
              <a:gd name="connsiteX1" fmla="*/ 302645 w 1269401"/>
              <a:gd name="connsiteY1" fmla="*/ 0 h 1036412"/>
              <a:gd name="connsiteX2" fmla="*/ 977641 w 1269401"/>
              <a:gd name="connsiteY2" fmla="*/ 0 h 1036412"/>
              <a:gd name="connsiteX3" fmla="*/ 1269401 w 1269401"/>
              <a:gd name="connsiteY3" fmla="*/ 529092 h 1036412"/>
              <a:gd name="connsiteX4" fmla="*/ 977641 w 1269401"/>
              <a:gd name="connsiteY4" fmla="*/ 1036412 h 1036412"/>
              <a:gd name="connsiteX5" fmla="*/ 302645 w 1269401"/>
              <a:gd name="connsiteY5" fmla="*/ 1036412 h 1036412"/>
              <a:gd name="connsiteX6" fmla="*/ 0 w 1269401"/>
              <a:gd name="connsiteY6" fmla="*/ 529092 h 1036412"/>
              <a:gd name="connsiteX0" fmla="*/ 0 w 1317315"/>
              <a:gd name="connsiteY0" fmla="*/ 507320 h 1036412"/>
              <a:gd name="connsiteX1" fmla="*/ 350559 w 1317315"/>
              <a:gd name="connsiteY1" fmla="*/ 0 h 1036412"/>
              <a:gd name="connsiteX2" fmla="*/ 1025555 w 1317315"/>
              <a:gd name="connsiteY2" fmla="*/ 0 h 1036412"/>
              <a:gd name="connsiteX3" fmla="*/ 1317315 w 1317315"/>
              <a:gd name="connsiteY3" fmla="*/ 529092 h 1036412"/>
              <a:gd name="connsiteX4" fmla="*/ 1025555 w 1317315"/>
              <a:gd name="connsiteY4" fmla="*/ 1036412 h 1036412"/>
              <a:gd name="connsiteX5" fmla="*/ 350559 w 1317315"/>
              <a:gd name="connsiteY5" fmla="*/ 1036412 h 1036412"/>
              <a:gd name="connsiteX6" fmla="*/ 0 w 1317315"/>
              <a:gd name="connsiteY6" fmla="*/ 507320 h 1036412"/>
              <a:gd name="connsiteX0" fmla="*/ 0 w 1353250"/>
              <a:gd name="connsiteY0" fmla="*/ 507320 h 1036412"/>
              <a:gd name="connsiteX1" fmla="*/ 350559 w 1353250"/>
              <a:gd name="connsiteY1" fmla="*/ 0 h 1036412"/>
              <a:gd name="connsiteX2" fmla="*/ 1025555 w 1353250"/>
              <a:gd name="connsiteY2" fmla="*/ 0 h 1036412"/>
              <a:gd name="connsiteX3" fmla="*/ 1353250 w 1353250"/>
              <a:gd name="connsiteY3" fmla="*/ 518206 h 1036412"/>
              <a:gd name="connsiteX4" fmla="*/ 1025555 w 1353250"/>
              <a:gd name="connsiteY4" fmla="*/ 1036412 h 1036412"/>
              <a:gd name="connsiteX5" fmla="*/ 350559 w 1353250"/>
              <a:gd name="connsiteY5" fmla="*/ 1036412 h 1036412"/>
              <a:gd name="connsiteX6" fmla="*/ 0 w 1353250"/>
              <a:gd name="connsiteY6" fmla="*/ 507320 h 103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3250" h="1036412">
                <a:moveTo>
                  <a:pt x="0" y="507320"/>
                </a:moveTo>
                <a:lnTo>
                  <a:pt x="350559" y="0"/>
                </a:lnTo>
                <a:lnTo>
                  <a:pt x="1025555" y="0"/>
                </a:lnTo>
                <a:lnTo>
                  <a:pt x="1353250" y="518206"/>
                </a:lnTo>
                <a:lnTo>
                  <a:pt x="1025555" y="1036412"/>
                </a:lnTo>
                <a:lnTo>
                  <a:pt x="350559" y="1036412"/>
                </a:lnTo>
                <a:lnTo>
                  <a:pt x="0" y="507320"/>
                </a:lnTo>
                <a:close/>
              </a:path>
            </a:pathLst>
          </a:custGeom>
          <a:blipFill dpi="0" rotWithShape="1">
            <a:blip r:embed="rId12">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7E7B5549-3FDD-397E-E71D-8B9F16334154}"/>
              </a:ext>
            </a:extLst>
          </p:cNvPr>
          <p:cNvSpPr/>
          <p:nvPr/>
        </p:nvSpPr>
        <p:spPr>
          <a:xfrm>
            <a:off x="5268501" y="39973"/>
            <a:ext cx="678612" cy="594620"/>
          </a:xfrm>
          <a:prstGeom prst="hexagon">
            <a:avLst/>
          </a:prstGeom>
          <a:blipFill dpi="0" rotWithShape="1">
            <a:blip r:embed="rId13"/>
            <a:srcRect/>
            <a:stretch>
              <a:fillRect l="-4639" t="-10287" r="570" b="-15289"/>
            </a:stretch>
          </a:blip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a:p>
        </p:txBody>
      </p:sp>
      <p:pic>
        <p:nvPicPr>
          <p:cNvPr id="13" name="Picture 12" descr="A person posing for the camera&#10;&#10;Description automatically generated">
            <a:extLst>
              <a:ext uri="{FF2B5EF4-FFF2-40B4-BE49-F238E27FC236}">
                <a16:creationId xmlns:a16="http://schemas.microsoft.com/office/drawing/2014/main" id="{3B65A5BA-079F-73F1-153F-3E1341331F5B}"/>
              </a:ext>
            </a:extLst>
          </p:cNvPr>
          <p:cNvPicPr>
            <a:picLocks noChangeAspect="1"/>
          </p:cNvPicPr>
          <p:nvPr/>
        </p:nvPicPr>
        <p:blipFill>
          <a:blip r:embed="rId14"/>
          <a:stretch>
            <a:fillRect/>
          </a:stretch>
        </p:blipFill>
        <p:spPr>
          <a:xfrm>
            <a:off x="4486274" y="10695"/>
            <a:ext cx="739923" cy="737326"/>
          </a:xfrm>
          <a:prstGeom prst="rect">
            <a:avLst/>
          </a:prstGeom>
        </p:spPr>
      </p:pic>
    </p:spTree>
    <p:extLst>
      <p:ext uri="{BB962C8B-B14F-4D97-AF65-F5344CB8AC3E}">
        <p14:creationId xmlns:p14="http://schemas.microsoft.com/office/powerpoint/2010/main" val="1467980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C556-EE15-B82F-6B8B-64A0138A6B73}"/>
              </a:ext>
            </a:extLst>
          </p:cNvPr>
          <p:cNvSpPr>
            <a:spLocks noGrp="1"/>
          </p:cNvSpPr>
          <p:nvPr>
            <p:ph type="title"/>
          </p:nvPr>
        </p:nvSpPr>
        <p:spPr/>
        <p:txBody>
          <a:bodyPr/>
          <a:lstStyle/>
          <a:p>
            <a:r>
              <a:rPr lang="en-US" dirty="0"/>
              <a:t>Track Record: </a:t>
            </a:r>
            <a:br>
              <a:rPr lang="en-US" dirty="0"/>
            </a:br>
            <a:r>
              <a:rPr lang="en-US" b="1" dirty="0"/>
              <a:t>AI </a:t>
            </a:r>
            <a:r>
              <a:rPr lang="en-US" b="1" dirty="0" err="1"/>
              <a:t>Standardisation</a:t>
            </a:r>
            <a:endParaRPr lang="en-US" b="1" dirty="0"/>
          </a:p>
        </p:txBody>
      </p:sp>
      <p:sp>
        <p:nvSpPr>
          <p:cNvPr id="3" name="Text Placeholder 2">
            <a:extLst>
              <a:ext uri="{FF2B5EF4-FFF2-40B4-BE49-F238E27FC236}">
                <a16:creationId xmlns:a16="http://schemas.microsoft.com/office/drawing/2014/main" id="{7F08545E-A40B-8523-59B9-C6CE8E04F84E}"/>
              </a:ext>
            </a:extLst>
          </p:cNvPr>
          <p:cNvSpPr>
            <a:spLocks noGrp="1"/>
          </p:cNvSpPr>
          <p:nvPr>
            <p:ph type="body" idx="1"/>
          </p:nvPr>
        </p:nvSpPr>
        <p:spPr>
          <a:xfrm>
            <a:off x="137888" y="1192666"/>
            <a:ext cx="3711021" cy="2535088"/>
          </a:xfrm>
        </p:spPr>
        <p:txBody>
          <a:bodyPr/>
          <a:lstStyle/>
          <a:p>
            <a:pPr marL="259186" lvl="0" indent="-230388" algn="l" rtl="0">
              <a:lnSpc>
                <a:spcPct val="90000"/>
              </a:lnSpc>
              <a:spcBef>
                <a:spcPts val="567"/>
              </a:spcBef>
              <a:spcAft>
                <a:spcPts val="0"/>
              </a:spcAft>
              <a:buClr>
                <a:schemeClr val="dk1"/>
              </a:buClr>
              <a:buSzPts val="2800"/>
              <a:buChar char="•"/>
            </a:pPr>
            <a:r>
              <a:rPr lang="en-US" dirty="0"/>
              <a:t>ISO/IEC SC42 and CEN/CENELEC JTC21 </a:t>
            </a:r>
          </a:p>
          <a:p>
            <a:pPr marL="259186" lvl="0" indent="-230388" algn="l" rtl="0">
              <a:lnSpc>
                <a:spcPct val="90000"/>
              </a:lnSpc>
              <a:spcBef>
                <a:spcPts val="567"/>
              </a:spcBef>
              <a:spcAft>
                <a:spcPts val="0"/>
              </a:spcAft>
              <a:buClr>
                <a:schemeClr val="dk1"/>
              </a:buClr>
              <a:buSzPts val="2800"/>
              <a:buChar char="•"/>
            </a:pPr>
            <a:r>
              <a:rPr lang="en-US" dirty="0"/>
              <a:t>National Standards Authority of Ireland - AI Standards and Assurance Roadmap</a:t>
            </a:r>
          </a:p>
          <a:p>
            <a:pPr marL="259186" lvl="0" indent="-230388" algn="l" rtl="0">
              <a:lnSpc>
                <a:spcPct val="90000"/>
              </a:lnSpc>
              <a:spcBef>
                <a:spcPts val="567"/>
              </a:spcBef>
              <a:spcAft>
                <a:spcPts val="0"/>
              </a:spcAft>
              <a:buClr>
                <a:schemeClr val="dk1"/>
              </a:buClr>
              <a:buSzPts val="2800"/>
              <a:buChar char="•"/>
            </a:pPr>
            <a:r>
              <a:rPr lang="en-US" dirty="0"/>
              <a:t>ADAPT Research on Open Resources and Tools</a:t>
            </a:r>
          </a:p>
          <a:p>
            <a:endParaRPr lang="en-US" dirty="0"/>
          </a:p>
        </p:txBody>
      </p:sp>
      <p:pic>
        <p:nvPicPr>
          <p:cNvPr id="4" name="Picture 3" descr="Graphical user interface, text&#10;&#10;Description automatically generated">
            <a:extLst>
              <a:ext uri="{FF2B5EF4-FFF2-40B4-BE49-F238E27FC236}">
                <a16:creationId xmlns:a16="http://schemas.microsoft.com/office/drawing/2014/main" id="{1499923E-679E-E70B-5DF7-B6B3756DE32E}"/>
              </a:ext>
            </a:extLst>
          </p:cNvPr>
          <p:cNvPicPr>
            <a:picLocks noChangeAspect="1"/>
          </p:cNvPicPr>
          <p:nvPr/>
        </p:nvPicPr>
        <p:blipFill>
          <a:blip r:embed="rId2"/>
          <a:stretch>
            <a:fillRect/>
          </a:stretch>
        </p:blipFill>
        <p:spPr>
          <a:xfrm>
            <a:off x="115588" y="3136834"/>
            <a:ext cx="2066087" cy="750954"/>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7D729759-FA71-2290-9046-0C586F341EB6}"/>
              </a:ext>
            </a:extLst>
          </p:cNvPr>
          <p:cNvPicPr>
            <a:picLocks noChangeAspect="1"/>
          </p:cNvPicPr>
          <p:nvPr/>
        </p:nvPicPr>
        <p:blipFill rotWithShape="1">
          <a:blip r:embed="rId3"/>
          <a:srcRect r="2221"/>
          <a:stretch/>
        </p:blipFill>
        <p:spPr>
          <a:xfrm>
            <a:off x="2181675" y="3043342"/>
            <a:ext cx="1952959" cy="844446"/>
          </a:xfrm>
          <a:prstGeom prst="rect">
            <a:avLst/>
          </a:prstGeom>
        </p:spPr>
      </p:pic>
      <p:pic>
        <p:nvPicPr>
          <p:cNvPr id="6" name="Content Placeholder 4">
            <a:extLst>
              <a:ext uri="{FF2B5EF4-FFF2-40B4-BE49-F238E27FC236}">
                <a16:creationId xmlns:a16="http://schemas.microsoft.com/office/drawing/2014/main" id="{71376FEB-38D9-0A18-7133-0BAD2C205BBA}"/>
              </a:ext>
            </a:extLst>
          </p:cNvPr>
          <p:cNvPicPr>
            <a:picLocks noChangeAspect="1"/>
          </p:cNvPicPr>
          <p:nvPr/>
        </p:nvPicPr>
        <p:blipFill rotWithShape="1">
          <a:blip r:embed="rId4"/>
          <a:srcRect t="2240" b="10629"/>
          <a:stretch/>
        </p:blipFill>
        <p:spPr>
          <a:xfrm>
            <a:off x="4134634" y="1258254"/>
            <a:ext cx="2594553" cy="1114137"/>
          </a:xfrm>
          <a:prstGeom prst="rect">
            <a:avLst/>
          </a:prstGeom>
        </p:spPr>
      </p:pic>
      <p:pic>
        <p:nvPicPr>
          <p:cNvPr id="7" name="Picture 6">
            <a:extLst>
              <a:ext uri="{FF2B5EF4-FFF2-40B4-BE49-F238E27FC236}">
                <a16:creationId xmlns:a16="http://schemas.microsoft.com/office/drawing/2014/main" id="{615E8BF3-CD55-E27E-3139-F6A6B8FB5B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547" y="592310"/>
            <a:ext cx="5321300" cy="612185"/>
          </a:xfrm>
          <a:prstGeom prst="rect">
            <a:avLst/>
          </a:prstGeom>
        </p:spPr>
      </p:pic>
      <p:pic>
        <p:nvPicPr>
          <p:cNvPr id="8" name="Google Shape;423;p16" descr="A close up of a device&#10;&#10;Description automatically generated">
            <a:extLst>
              <a:ext uri="{FF2B5EF4-FFF2-40B4-BE49-F238E27FC236}">
                <a16:creationId xmlns:a16="http://schemas.microsoft.com/office/drawing/2014/main" id="{A57329F6-B00D-5F38-0FE1-92B47D720421}"/>
              </a:ext>
            </a:extLst>
          </p:cNvPr>
          <p:cNvPicPr preferRelativeResize="0"/>
          <p:nvPr/>
        </p:nvPicPr>
        <p:blipFill rotWithShape="1">
          <a:blip r:embed="rId6">
            <a:alphaModFix/>
          </a:blip>
          <a:srcRect/>
          <a:stretch/>
        </p:blipFill>
        <p:spPr>
          <a:xfrm>
            <a:off x="5457858" y="2426150"/>
            <a:ext cx="1286188" cy="1570412"/>
          </a:xfrm>
          <a:prstGeom prst="rect">
            <a:avLst/>
          </a:prstGeom>
          <a:noFill/>
          <a:ln>
            <a:noFill/>
          </a:ln>
        </p:spPr>
      </p:pic>
      <p:pic>
        <p:nvPicPr>
          <p:cNvPr id="9" name="Picture 8">
            <a:extLst>
              <a:ext uri="{FF2B5EF4-FFF2-40B4-BE49-F238E27FC236}">
                <a16:creationId xmlns:a16="http://schemas.microsoft.com/office/drawing/2014/main" id="{D19AD127-9E9D-901E-5D81-2C1F08BC116D}"/>
              </a:ext>
            </a:extLst>
          </p:cNvPr>
          <p:cNvPicPr>
            <a:picLocks noChangeAspect="1"/>
          </p:cNvPicPr>
          <p:nvPr/>
        </p:nvPicPr>
        <p:blipFill>
          <a:blip r:embed="rId7"/>
          <a:stretch>
            <a:fillRect/>
          </a:stretch>
        </p:blipFill>
        <p:spPr>
          <a:xfrm>
            <a:off x="3936754" y="2426150"/>
            <a:ext cx="1433259" cy="1074944"/>
          </a:xfrm>
          <a:prstGeom prst="rect">
            <a:avLst/>
          </a:prstGeom>
        </p:spPr>
      </p:pic>
      <p:pic>
        <p:nvPicPr>
          <p:cNvPr id="10" name="Picture 9" descr="Screen Shot 2019-06-11 at 02.16.06.png">
            <a:extLst>
              <a:ext uri="{FF2B5EF4-FFF2-40B4-BE49-F238E27FC236}">
                <a16:creationId xmlns:a16="http://schemas.microsoft.com/office/drawing/2014/main" id="{A077A628-D7D2-5418-C958-61E76E1609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51115" y="630947"/>
            <a:ext cx="1260860" cy="534910"/>
          </a:xfrm>
          <a:prstGeom prst="rect">
            <a:avLst/>
          </a:prstGeom>
        </p:spPr>
      </p:pic>
    </p:spTree>
    <p:extLst>
      <p:ext uri="{BB962C8B-B14F-4D97-AF65-F5344CB8AC3E}">
        <p14:creationId xmlns:p14="http://schemas.microsoft.com/office/powerpoint/2010/main" val="313559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565A80-F696-E842-3D91-B75A550BF50E}"/>
              </a:ext>
            </a:extLst>
          </p:cNvPr>
          <p:cNvSpPr/>
          <p:nvPr/>
        </p:nvSpPr>
        <p:spPr>
          <a:xfrm>
            <a:off x="0" y="0"/>
            <a:ext cx="6911975" cy="595221"/>
          </a:xfrm>
          <a:prstGeom prst="rect">
            <a:avLst/>
          </a:prstGeom>
          <a:solidFill>
            <a:srgbClr val="2373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a:extLst>
              <a:ext uri="{FF2B5EF4-FFF2-40B4-BE49-F238E27FC236}">
                <a16:creationId xmlns:a16="http://schemas.microsoft.com/office/drawing/2014/main" id="{FE715879-A517-C043-9EDB-2126372A91A9}"/>
              </a:ext>
            </a:extLst>
          </p:cNvPr>
          <p:cNvSpPr/>
          <p:nvPr/>
        </p:nvSpPr>
        <p:spPr>
          <a:xfrm>
            <a:off x="2350908" y="3450071"/>
            <a:ext cx="4246420" cy="395204"/>
          </a:xfrm>
          <a:prstGeom prst="roundRect">
            <a:avLst/>
          </a:prstGeom>
          <a:solidFill>
            <a:srgbClr val="A6A6A6">
              <a:alpha val="5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20" b="1" dirty="0">
                <a:solidFill>
                  <a:srgbClr val="018742"/>
                </a:solidFill>
              </a:rPr>
              <a:t>Affected Stakeholders:</a:t>
            </a:r>
          </a:p>
          <a:p>
            <a:pPr algn="ctr"/>
            <a:r>
              <a:rPr lang="en-US" sz="1020" dirty="0">
                <a:solidFill>
                  <a:srgbClr val="018742"/>
                </a:solidFill>
              </a:rPr>
              <a:t>EU residents impacted by AI high risk areas</a:t>
            </a:r>
          </a:p>
          <a:p>
            <a:pPr algn="ctr"/>
            <a:endParaRPr lang="en-US" sz="1020" dirty="0">
              <a:solidFill>
                <a:schemeClr val="accent1">
                  <a:lumMod val="75000"/>
                </a:schemeClr>
              </a:solidFill>
            </a:endParaRPr>
          </a:p>
          <a:p>
            <a:pPr algn="ctr"/>
            <a:endParaRPr lang="en-US" sz="1020" dirty="0">
              <a:solidFill>
                <a:schemeClr val="accent1">
                  <a:lumMod val="75000"/>
                </a:schemeClr>
              </a:solidFill>
            </a:endParaRPr>
          </a:p>
        </p:txBody>
      </p:sp>
      <p:sp>
        <p:nvSpPr>
          <p:cNvPr id="10" name="Rounded Rectangle 9">
            <a:extLst>
              <a:ext uri="{FF2B5EF4-FFF2-40B4-BE49-F238E27FC236}">
                <a16:creationId xmlns:a16="http://schemas.microsoft.com/office/drawing/2014/main" id="{D1EA80EF-BFB4-ED44-A95A-CB9B9622F473}"/>
              </a:ext>
            </a:extLst>
          </p:cNvPr>
          <p:cNvSpPr/>
          <p:nvPr/>
        </p:nvSpPr>
        <p:spPr>
          <a:xfrm>
            <a:off x="2350908" y="636175"/>
            <a:ext cx="4269287" cy="1179572"/>
          </a:xfrm>
          <a:prstGeom prst="roundRect">
            <a:avLst/>
          </a:prstGeom>
          <a:solidFill>
            <a:srgbClr val="A6A6A6">
              <a:alpha val="5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20" b="1" dirty="0">
                <a:solidFill>
                  <a:schemeClr val="accent6">
                    <a:lumMod val="50000"/>
                  </a:schemeClr>
                </a:solidFill>
              </a:rPr>
              <a:t>Oversight Authorities:</a:t>
            </a:r>
          </a:p>
        </p:txBody>
      </p:sp>
      <p:sp>
        <p:nvSpPr>
          <p:cNvPr id="56" name="Cube 55">
            <a:extLst>
              <a:ext uri="{FF2B5EF4-FFF2-40B4-BE49-F238E27FC236}">
                <a16:creationId xmlns:a16="http://schemas.microsoft.com/office/drawing/2014/main" id="{E00A98AE-CF3F-B7E3-612B-B46F3574CCF5}"/>
              </a:ext>
            </a:extLst>
          </p:cNvPr>
          <p:cNvSpPr/>
          <p:nvPr/>
        </p:nvSpPr>
        <p:spPr>
          <a:xfrm>
            <a:off x="4824164" y="1170384"/>
            <a:ext cx="1629408" cy="447512"/>
          </a:xfrm>
          <a:prstGeom prst="cub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a:p>
        </p:txBody>
      </p:sp>
      <p:cxnSp>
        <p:nvCxnSpPr>
          <p:cNvPr id="7" name="Straight Arrow Connector 6">
            <a:extLst>
              <a:ext uri="{FF2B5EF4-FFF2-40B4-BE49-F238E27FC236}">
                <a16:creationId xmlns:a16="http://schemas.microsoft.com/office/drawing/2014/main" id="{A2C4E318-3AFF-0345-8EF4-5F375356009B}"/>
              </a:ext>
            </a:extLst>
          </p:cNvPr>
          <p:cNvCxnSpPr>
            <a:cxnSpLocks/>
          </p:cNvCxnSpPr>
          <p:nvPr/>
        </p:nvCxnSpPr>
        <p:spPr>
          <a:xfrm rot="16200000" flipV="1">
            <a:off x="2771998" y="1714561"/>
            <a:ext cx="1038483" cy="831363"/>
          </a:xfrm>
          <a:prstGeom prst="bentConnector3">
            <a:avLst>
              <a:gd name="adj1" fmla="val 108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B174CA0-6EAA-864B-9DA9-63E55A90F0C1}"/>
              </a:ext>
            </a:extLst>
          </p:cNvPr>
          <p:cNvSpPr txBox="1"/>
          <p:nvPr/>
        </p:nvSpPr>
        <p:spPr>
          <a:xfrm>
            <a:off x="2447379" y="2025944"/>
            <a:ext cx="754918" cy="188385"/>
          </a:xfrm>
          <a:prstGeom prst="rect">
            <a:avLst/>
          </a:prstGeom>
          <a:solidFill>
            <a:srgbClr val="FFFF00"/>
          </a:solidFill>
          <a:ln>
            <a:solidFill>
              <a:srgbClr val="FF0000"/>
            </a:solidFill>
          </a:ln>
        </p:spPr>
        <p:txBody>
          <a:bodyPr wrap="square" rtlCol="0">
            <a:spAutoFit/>
          </a:bodyPr>
          <a:lstStyle/>
          <a:p>
            <a:pPr algn="ctr"/>
            <a:r>
              <a:rPr lang="en-US" sz="624" dirty="0">
                <a:solidFill>
                  <a:srgbClr val="C00000"/>
                </a:solidFill>
              </a:rPr>
              <a:t>Risk Assessment</a:t>
            </a:r>
          </a:p>
        </p:txBody>
      </p:sp>
      <p:cxnSp>
        <p:nvCxnSpPr>
          <p:cNvPr id="38" name="Straight Arrow Connector 37">
            <a:extLst>
              <a:ext uri="{FF2B5EF4-FFF2-40B4-BE49-F238E27FC236}">
                <a16:creationId xmlns:a16="http://schemas.microsoft.com/office/drawing/2014/main" id="{59F7AEE6-B023-E045-A08D-59EF69B1309D}"/>
              </a:ext>
            </a:extLst>
          </p:cNvPr>
          <p:cNvCxnSpPr>
            <a:cxnSpLocks/>
          </p:cNvCxnSpPr>
          <p:nvPr/>
        </p:nvCxnSpPr>
        <p:spPr>
          <a:xfrm rot="16200000" flipH="1">
            <a:off x="3467163" y="1885528"/>
            <a:ext cx="738897" cy="189394"/>
          </a:xfrm>
          <a:prstGeom prst="bentConnector3">
            <a:avLst>
              <a:gd name="adj1" fmla="val 6375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2195328-43F2-8844-ADB9-24ABE9768410}"/>
              </a:ext>
            </a:extLst>
          </p:cNvPr>
          <p:cNvCxnSpPr>
            <a:cxnSpLocks/>
          </p:cNvCxnSpPr>
          <p:nvPr/>
        </p:nvCxnSpPr>
        <p:spPr>
          <a:xfrm flipV="1">
            <a:off x="6367892" y="1569529"/>
            <a:ext cx="0" cy="1909699"/>
          </a:xfrm>
          <a:prstGeom prst="straightConnector1">
            <a:avLst/>
          </a:prstGeom>
          <a:ln w="38100">
            <a:solidFill>
              <a:srgbClr val="018742"/>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28B383A-0575-FC48-96E7-598BAEB31BF5}"/>
              </a:ext>
            </a:extLst>
          </p:cNvPr>
          <p:cNvCxnSpPr>
            <a:cxnSpLocks/>
            <a:stCxn id="57" idx="0"/>
          </p:cNvCxnSpPr>
          <p:nvPr/>
        </p:nvCxnSpPr>
        <p:spPr>
          <a:xfrm flipH="1" flipV="1">
            <a:off x="5825698" y="1625580"/>
            <a:ext cx="2368" cy="9795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99D882F-2AF5-0844-A569-505F0B5AAD09}"/>
              </a:ext>
            </a:extLst>
          </p:cNvPr>
          <p:cNvCxnSpPr>
            <a:cxnSpLocks/>
          </p:cNvCxnSpPr>
          <p:nvPr/>
        </p:nvCxnSpPr>
        <p:spPr>
          <a:xfrm rot="5400000" flipH="1" flipV="1">
            <a:off x="4718262" y="1788412"/>
            <a:ext cx="790008" cy="434740"/>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EA1F4CC-5F77-BB47-B067-0D86A2FA7092}"/>
              </a:ext>
            </a:extLst>
          </p:cNvPr>
          <p:cNvSpPr txBox="1"/>
          <p:nvPr/>
        </p:nvSpPr>
        <p:spPr>
          <a:xfrm>
            <a:off x="3448216" y="1772207"/>
            <a:ext cx="654700" cy="188385"/>
          </a:xfrm>
          <a:prstGeom prst="rect">
            <a:avLst/>
          </a:prstGeom>
          <a:solidFill>
            <a:schemeClr val="bg1"/>
          </a:solidFill>
          <a:ln>
            <a:solidFill>
              <a:srgbClr val="FF0000"/>
            </a:solidFill>
          </a:ln>
        </p:spPr>
        <p:txBody>
          <a:bodyPr wrap="square" rtlCol="0">
            <a:spAutoFit/>
          </a:bodyPr>
          <a:lstStyle/>
          <a:p>
            <a:pPr algn="ctr"/>
            <a:r>
              <a:rPr lang="en-US" sz="624" dirty="0">
                <a:solidFill>
                  <a:srgbClr val="C00000"/>
                </a:solidFill>
              </a:rPr>
              <a:t>CE Mark</a:t>
            </a:r>
          </a:p>
        </p:txBody>
      </p:sp>
      <p:sp>
        <p:nvSpPr>
          <p:cNvPr id="35" name="TextBox 34">
            <a:extLst>
              <a:ext uri="{FF2B5EF4-FFF2-40B4-BE49-F238E27FC236}">
                <a16:creationId xmlns:a16="http://schemas.microsoft.com/office/drawing/2014/main" id="{7010A0F0-D870-8F49-9C02-9D0367B82CBE}"/>
              </a:ext>
            </a:extLst>
          </p:cNvPr>
          <p:cNvSpPr txBox="1"/>
          <p:nvPr/>
        </p:nvSpPr>
        <p:spPr>
          <a:xfrm>
            <a:off x="5070975" y="1859690"/>
            <a:ext cx="1509446" cy="196977"/>
          </a:xfrm>
          <a:prstGeom prst="rect">
            <a:avLst/>
          </a:prstGeom>
          <a:solidFill>
            <a:srgbClr val="FFFF00"/>
          </a:solidFill>
          <a:ln>
            <a:solidFill>
              <a:srgbClr val="FF0000"/>
            </a:solidFill>
          </a:ln>
        </p:spPr>
        <p:txBody>
          <a:bodyPr wrap="square" rtlCol="0">
            <a:spAutoFit/>
          </a:bodyPr>
          <a:lstStyle/>
          <a:p>
            <a:pPr algn="ctr"/>
            <a:r>
              <a:rPr lang="en-US" sz="680" dirty="0">
                <a:solidFill>
                  <a:srgbClr val="C00000"/>
                </a:solidFill>
              </a:rPr>
              <a:t>Audits and Incident Reports</a:t>
            </a:r>
          </a:p>
        </p:txBody>
      </p:sp>
      <p:cxnSp>
        <p:nvCxnSpPr>
          <p:cNvPr id="53" name="Straight Arrow Connector 52">
            <a:extLst>
              <a:ext uri="{FF2B5EF4-FFF2-40B4-BE49-F238E27FC236}">
                <a16:creationId xmlns:a16="http://schemas.microsoft.com/office/drawing/2014/main" id="{AC1367EC-59BE-5F4B-BAFF-BDF64749263B}"/>
              </a:ext>
            </a:extLst>
          </p:cNvPr>
          <p:cNvCxnSpPr>
            <a:cxnSpLocks/>
            <a:stCxn id="14" idx="5"/>
          </p:cNvCxnSpPr>
          <p:nvPr/>
        </p:nvCxnSpPr>
        <p:spPr>
          <a:xfrm rot="10800000">
            <a:off x="3364665" y="1608224"/>
            <a:ext cx="360808" cy="920361"/>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C3D5A9E8-139A-F345-92F0-D36DF944FC8F}"/>
              </a:ext>
            </a:extLst>
          </p:cNvPr>
          <p:cNvSpPr txBox="1">
            <a:spLocks/>
          </p:cNvSpPr>
          <p:nvPr/>
        </p:nvSpPr>
        <p:spPr>
          <a:xfrm>
            <a:off x="111845" y="62034"/>
            <a:ext cx="5652756" cy="420065"/>
          </a:xfrm>
          <a:prstGeom prst="rect">
            <a:avLst/>
          </a:prstGeom>
          <a:noFill/>
          <a:ln>
            <a:noFill/>
          </a:ln>
        </p:spPr>
        <p:txBody>
          <a:bodyPr spcFirstLastPara="1" wrap="square" lIns="51829" tIns="25907" rIns="51829" bIns="25907"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3000" b="0" i="0" u="none" strike="noStrike" cap="none">
                <a:solidFill>
                  <a:schemeClr val="bg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1701" b="1" dirty="0"/>
              <a:t>Standardisation and Interoperability Challenges for the AI Act</a:t>
            </a:r>
            <a:endParaRPr lang="en-US" sz="1701" b="1" dirty="0"/>
          </a:p>
        </p:txBody>
      </p:sp>
      <p:sp>
        <p:nvSpPr>
          <p:cNvPr id="5" name="Freeform 4">
            <a:extLst>
              <a:ext uri="{FF2B5EF4-FFF2-40B4-BE49-F238E27FC236}">
                <a16:creationId xmlns:a16="http://schemas.microsoft.com/office/drawing/2014/main" id="{FAFD82A4-4CA7-784F-9B54-9ED45378D626}"/>
              </a:ext>
            </a:extLst>
          </p:cNvPr>
          <p:cNvSpPr/>
          <p:nvPr/>
        </p:nvSpPr>
        <p:spPr>
          <a:xfrm>
            <a:off x="4109049" y="1848896"/>
            <a:ext cx="265994" cy="305875"/>
          </a:xfrm>
          <a:custGeom>
            <a:avLst/>
            <a:gdLst>
              <a:gd name="connsiteX0" fmla="*/ 251791 w 251791"/>
              <a:gd name="connsiteY0" fmla="*/ 861391 h 861391"/>
              <a:gd name="connsiteX1" fmla="*/ 251791 w 251791"/>
              <a:gd name="connsiteY1" fmla="*/ 0 h 861391"/>
              <a:gd name="connsiteX2" fmla="*/ 0 w 251791"/>
              <a:gd name="connsiteY2" fmla="*/ 0 h 861391"/>
            </a:gdLst>
            <a:ahLst/>
            <a:cxnLst>
              <a:cxn ang="0">
                <a:pos x="connsiteX0" y="connsiteY0"/>
              </a:cxn>
              <a:cxn ang="0">
                <a:pos x="connsiteX1" y="connsiteY1"/>
              </a:cxn>
              <a:cxn ang="0">
                <a:pos x="connsiteX2" y="connsiteY2"/>
              </a:cxn>
            </a:cxnLst>
            <a:rect l="l" t="t" r="r" b="b"/>
            <a:pathLst>
              <a:path w="251791" h="861391">
                <a:moveTo>
                  <a:pt x="251791" y="861391"/>
                </a:moveTo>
                <a:lnTo>
                  <a:pt x="251791" y="0"/>
                </a:lnTo>
                <a:lnTo>
                  <a:pt x="0" y="0"/>
                </a:ln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a:p>
        </p:txBody>
      </p:sp>
      <p:grpSp>
        <p:nvGrpSpPr>
          <p:cNvPr id="8" name="Group 7">
            <a:extLst>
              <a:ext uri="{FF2B5EF4-FFF2-40B4-BE49-F238E27FC236}">
                <a16:creationId xmlns:a16="http://schemas.microsoft.com/office/drawing/2014/main" id="{ACCBF86B-B065-229C-890C-9027B6BF1FD0}"/>
              </a:ext>
            </a:extLst>
          </p:cNvPr>
          <p:cNvGrpSpPr/>
          <p:nvPr/>
        </p:nvGrpSpPr>
        <p:grpSpPr>
          <a:xfrm>
            <a:off x="3725473" y="2161395"/>
            <a:ext cx="1311593" cy="1253675"/>
            <a:chOff x="3772986" y="1695029"/>
            <a:chExt cx="4141076" cy="4141076"/>
          </a:xfrm>
        </p:grpSpPr>
        <p:grpSp>
          <p:nvGrpSpPr>
            <p:cNvPr id="9" name="Group 8">
              <a:extLst>
                <a:ext uri="{FF2B5EF4-FFF2-40B4-BE49-F238E27FC236}">
                  <a16:creationId xmlns:a16="http://schemas.microsoft.com/office/drawing/2014/main" id="{76C5D8C3-9BA2-8CDD-4B72-36735ED9DAE7}"/>
                </a:ext>
              </a:extLst>
            </p:cNvPr>
            <p:cNvGrpSpPr/>
            <p:nvPr/>
          </p:nvGrpSpPr>
          <p:grpSpPr>
            <a:xfrm>
              <a:off x="3772986" y="1695029"/>
              <a:ext cx="4141076" cy="4141076"/>
              <a:chOff x="3641804" y="1786166"/>
              <a:chExt cx="4141076" cy="4141076"/>
            </a:xfrm>
          </p:grpSpPr>
          <p:sp>
            <p:nvSpPr>
              <p:cNvPr id="14" name="Octagon 13">
                <a:extLst>
                  <a:ext uri="{FF2B5EF4-FFF2-40B4-BE49-F238E27FC236}">
                    <a16:creationId xmlns:a16="http://schemas.microsoft.com/office/drawing/2014/main" id="{721D0024-C803-28A6-D6AD-FCF7E599BEDE}"/>
                  </a:ext>
                </a:extLst>
              </p:cNvPr>
              <p:cNvSpPr>
                <a:spLocks noChangeAspect="1"/>
              </p:cNvSpPr>
              <p:nvPr/>
            </p:nvSpPr>
            <p:spPr>
              <a:xfrm>
                <a:off x="3641804" y="1786166"/>
                <a:ext cx="4141076" cy="4141076"/>
              </a:xfrm>
              <a:prstGeom prst="octagon">
                <a:avLst/>
              </a:prstGeom>
              <a:solidFill>
                <a:srgbClr val="FFC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4" dirty="0"/>
              </a:p>
            </p:txBody>
          </p:sp>
          <p:sp>
            <p:nvSpPr>
              <p:cNvPr id="16" name="Oval 15">
                <a:extLst>
                  <a:ext uri="{FF2B5EF4-FFF2-40B4-BE49-F238E27FC236}">
                    <a16:creationId xmlns:a16="http://schemas.microsoft.com/office/drawing/2014/main" id="{E0F129F6-D631-7F6F-FD71-9BF2168C4885}"/>
                  </a:ext>
                </a:extLst>
              </p:cNvPr>
              <p:cNvSpPr>
                <a:spLocks noChangeAspect="1"/>
              </p:cNvSpPr>
              <p:nvPr/>
            </p:nvSpPr>
            <p:spPr>
              <a:xfrm>
                <a:off x="4293054" y="2408072"/>
                <a:ext cx="2846499" cy="284649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4" dirty="0"/>
              </a:p>
            </p:txBody>
          </p:sp>
          <p:sp>
            <p:nvSpPr>
              <p:cNvPr id="17" name="Terminator 16">
                <a:extLst>
                  <a:ext uri="{FF2B5EF4-FFF2-40B4-BE49-F238E27FC236}">
                    <a16:creationId xmlns:a16="http://schemas.microsoft.com/office/drawing/2014/main" id="{C1ED44FC-A222-187E-49B8-9AC09D684A52}"/>
                  </a:ext>
                </a:extLst>
              </p:cNvPr>
              <p:cNvSpPr/>
              <p:nvPr/>
            </p:nvSpPr>
            <p:spPr>
              <a:xfrm>
                <a:off x="5162773" y="2242728"/>
                <a:ext cx="1030014" cy="357352"/>
              </a:xfrm>
              <a:prstGeom prst="flowChartTerminator">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a:solidFill>
                      <a:schemeClr val="tx1"/>
                    </a:solidFill>
                  </a:rPr>
                  <a:t>Operation</a:t>
                </a:r>
              </a:p>
            </p:txBody>
          </p:sp>
          <p:sp>
            <p:nvSpPr>
              <p:cNvPr id="18" name="Terminator 17">
                <a:extLst>
                  <a:ext uri="{FF2B5EF4-FFF2-40B4-BE49-F238E27FC236}">
                    <a16:creationId xmlns:a16="http://schemas.microsoft.com/office/drawing/2014/main" id="{5AE1F0DA-AED0-EC1B-F39E-E700FBEF16BA}"/>
                  </a:ext>
                </a:extLst>
              </p:cNvPr>
              <p:cNvSpPr/>
              <p:nvPr/>
            </p:nvSpPr>
            <p:spPr>
              <a:xfrm>
                <a:off x="4068564" y="2806483"/>
                <a:ext cx="1030014" cy="357352"/>
              </a:xfrm>
              <a:prstGeom prst="flowChartTerminator">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dirty="0">
                    <a:solidFill>
                      <a:schemeClr val="tx1"/>
                    </a:solidFill>
                  </a:rPr>
                  <a:t>Support</a:t>
                </a:r>
              </a:p>
            </p:txBody>
          </p:sp>
          <p:sp>
            <p:nvSpPr>
              <p:cNvPr id="19" name="Terminator 18">
                <a:extLst>
                  <a:ext uri="{FF2B5EF4-FFF2-40B4-BE49-F238E27FC236}">
                    <a16:creationId xmlns:a16="http://schemas.microsoft.com/office/drawing/2014/main" id="{23B07D18-B00C-FAE5-2341-C366EC3CF51A}"/>
                  </a:ext>
                </a:extLst>
              </p:cNvPr>
              <p:cNvSpPr/>
              <p:nvPr/>
            </p:nvSpPr>
            <p:spPr>
              <a:xfrm>
                <a:off x="3759642" y="3681240"/>
                <a:ext cx="1030014" cy="357352"/>
              </a:xfrm>
              <a:prstGeom prst="flowChartTerminator">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dirty="0">
                    <a:solidFill>
                      <a:schemeClr val="tx1"/>
                    </a:solidFill>
                  </a:rPr>
                  <a:t>Planning</a:t>
                </a:r>
                <a:endParaRPr lang="en-US" sz="397" dirty="0">
                  <a:solidFill>
                    <a:schemeClr val="tx1"/>
                  </a:solidFill>
                </a:endParaRPr>
              </a:p>
            </p:txBody>
          </p:sp>
          <p:sp>
            <p:nvSpPr>
              <p:cNvPr id="20" name="Terminator 19">
                <a:extLst>
                  <a:ext uri="{FF2B5EF4-FFF2-40B4-BE49-F238E27FC236}">
                    <a16:creationId xmlns:a16="http://schemas.microsoft.com/office/drawing/2014/main" id="{3EBFB111-7788-9E5F-77FA-49F6733588EA}"/>
                  </a:ext>
                </a:extLst>
              </p:cNvPr>
              <p:cNvSpPr/>
              <p:nvPr/>
            </p:nvSpPr>
            <p:spPr>
              <a:xfrm>
                <a:off x="4066636" y="4614994"/>
                <a:ext cx="1138006" cy="350095"/>
              </a:xfrm>
              <a:prstGeom prst="flowChartTerminator">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dirty="0">
                    <a:solidFill>
                      <a:schemeClr val="tx1"/>
                    </a:solidFill>
                  </a:rPr>
                  <a:t>Leadership</a:t>
                </a:r>
              </a:p>
            </p:txBody>
          </p:sp>
          <p:sp>
            <p:nvSpPr>
              <p:cNvPr id="21" name="Terminator 20">
                <a:extLst>
                  <a:ext uri="{FF2B5EF4-FFF2-40B4-BE49-F238E27FC236}">
                    <a16:creationId xmlns:a16="http://schemas.microsoft.com/office/drawing/2014/main" id="{A7806D05-CA32-43FF-B1A3-9820E4AAE0F2}"/>
                  </a:ext>
                </a:extLst>
              </p:cNvPr>
              <p:cNvSpPr/>
              <p:nvPr/>
            </p:nvSpPr>
            <p:spPr>
              <a:xfrm>
                <a:off x="6270364" y="4456583"/>
                <a:ext cx="1266766" cy="357352"/>
              </a:xfrm>
              <a:prstGeom prst="flowChartTerminator">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dirty="0">
                    <a:solidFill>
                      <a:schemeClr val="tx1"/>
                    </a:solidFill>
                  </a:rPr>
                  <a:t>Improvement</a:t>
                </a:r>
              </a:p>
            </p:txBody>
          </p:sp>
          <p:sp>
            <p:nvSpPr>
              <p:cNvPr id="45" name="Terminator 44">
                <a:extLst>
                  <a:ext uri="{FF2B5EF4-FFF2-40B4-BE49-F238E27FC236}">
                    <a16:creationId xmlns:a16="http://schemas.microsoft.com/office/drawing/2014/main" id="{B6D4077B-A8D9-1BF4-C157-8D2D6CBBE7D6}"/>
                  </a:ext>
                </a:extLst>
              </p:cNvPr>
              <p:cNvSpPr/>
              <p:nvPr/>
            </p:nvSpPr>
            <p:spPr>
              <a:xfrm>
                <a:off x="6204842" y="2939621"/>
                <a:ext cx="1219202" cy="465722"/>
              </a:xfrm>
              <a:prstGeom prst="flowChartTerminator">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dirty="0">
                    <a:solidFill>
                      <a:schemeClr val="tx1"/>
                    </a:solidFill>
                  </a:rPr>
                  <a:t>Performance Evaluation</a:t>
                </a:r>
              </a:p>
            </p:txBody>
          </p:sp>
          <p:sp>
            <p:nvSpPr>
              <p:cNvPr id="46" name="Terminator 45">
                <a:extLst>
                  <a:ext uri="{FF2B5EF4-FFF2-40B4-BE49-F238E27FC236}">
                    <a16:creationId xmlns:a16="http://schemas.microsoft.com/office/drawing/2014/main" id="{B1CEC844-FC12-3DDF-E5B3-186C9A57E3EF}"/>
                  </a:ext>
                </a:extLst>
              </p:cNvPr>
              <p:cNvSpPr/>
              <p:nvPr/>
            </p:nvSpPr>
            <p:spPr>
              <a:xfrm>
                <a:off x="5126017" y="5062563"/>
                <a:ext cx="1030014" cy="357352"/>
              </a:xfrm>
              <a:prstGeom prst="flowChartTerminator">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dirty="0">
                    <a:solidFill>
                      <a:schemeClr val="tx1"/>
                    </a:solidFill>
                  </a:rPr>
                  <a:t>Context</a:t>
                </a:r>
                <a:endParaRPr lang="en-US" sz="397" dirty="0">
                  <a:solidFill>
                    <a:schemeClr val="tx1"/>
                  </a:solidFill>
                </a:endParaRPr>
              </a:p>
            </p:txBody>
          </p:sp>
          <p:sp>
            <p:nvSpPr>
              <p:cNvPr id="47" name="TextBox 46">
                <a:extLst>
                  <a:ext uri="{FF2B5EF4-FFF2-40B4-BE49-F238E27FC236}">
                    <a16:creationId xmlns:a16="http://schemas.microsoft.com/office/drawing/2014/main" id="{E6D63015-1B8E-34B9-EBC4-2D3123B9D3C0}"/>
                  </a:ext>
                </a:extLst>
              </p:cNvPr>
              <p:cNvSpPr txBox="1"/>
              <p:nvPr/>
            </p:nvSpPr>
            <p:spPr>
              <a:xfrm>
                <a:off x="4726692" y="3108925"/>
                <a:ext cx="1890584" cy="1575781"/>
              </a:xfrm>
              <a:prstGeom prst="rect">
                <a:avLst/>
              </a:prstGeom>
              <a:noFill/>
              <a:ln w="25400">
                <a:noFill/>
              </a:ln>
            </p:spPr>
            <p:txBody>
              <a:bodyPr wrap="square" rtlCol="0">
                <a:spAutoFit/>
              </a:bodyPr>
              <a:lstStyle/>
              <a:p>
                <a:pPr algn="ctr"/>
                <a:r>
                  <a:rPr lang="en-US" sz="500" b="1" dirty="0"/>
                  <a:t>AIA Compliant Quality Management System</a:t>
                </a:r>
              </a:p>
              <a:p>
                <a:pPr algn="ctr"/>
                <a:r>
                  <a:rPr lang="en-US" sz="500" b="1" dirty="0"/>
                  <a:t>42001</a:t>
                </a:r>
              </a:p>
            </p:txBody>
          </p:sp>
        </p:grpSp>
        <p:sp>
          <p:nvSpPr>
            <p:cNvPr id="13" name="Triangle 12">
              <a:extLst>
                <a:ext uri="{FF2B5EF4-FFF2-40B4-BE49-F238E27FC236}">
                  <a16:creationId xmlns:a16="http://schemas.microsoft.com/office/drawing/2014/main" id="{E07D23C1-800D-FF8C-D64E-FA90840E9713}"/>
                </a:ext>
              </a:extLst>
            </p:cNvPr>
            <p:cNvSpPr/>
            <p:nvPr/>
          </p:nvSpPr>
          <p:spPr>
            <a:xfrm flipV="1">
              <a:off x="7187650" y="3750251"/>
              <a:ext cx="153970" cy="14697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4"/>
            </a:p>
          </p:txBody>
        </p:sp>
      </p:grpSp>
      <p:sp>
        <p:nvSpPr>
          <p:cNvPr id="57" name="Rounded Rectangle 56">
            <a:extLst>
              <a:ext uri="{FF2B5EF4-FFF2-40B4-BE49-F238E27FC236}">
                <a16:creationId xmlns:a16="http://schemas.microsoft.com/office/drawing/2014/main" id="{303C3C48-953E-9081-367C-463D6C1EB344}"/>
              </a:ext>
            </a:extLst>
          </p:cNvPr>
          <p:cNvSpPr/>
          <p:nvPr/>
        </p:nvSpPr>
        <p:spPr>
          <a:xfrm>
            <a:off x="5472822" y="2605166"/>
            <a:ext cx="710487" cy="49407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AI Deployer</a:t>
            </a:r>
          </a:p>
        </p:txBody>
      </p:sp>
      <p:cxnSp>
        <p:nvCxnSpPr>
          <p:cNvPr id="62" name="Straight Arrow Connector 61">
            <a:extLst>
              <a:ext uri="{FF2B5EF4-FFF2-40B4-BE49-F238E27FC236}">
                <a16:creationId xmlns:a16="http://schemas.microsoft.com/office/drawing/2014/main" id="{8A1CC6F0-AD92-845D-A7B7-B9101222E21D}"/>
              </a:ext>
            </a:extLst>
          </p:cNvPr>
          <p:cNvCxnSpPr>
            <a:cxnSpLocks/>
            <a:endCxn id="57" idx="1"/>
          </p:cNvCxnSpPr>
          <p:nvPr/>
        </p:nvCxnSpPr>
        <p:spPr>
          <a:xfrm>
            <a:off x="5086233" y="2852201"/>
            <a:ext cx="386589" cy="0"/>
          </a:xfrm>
          <a:prstGeom prst="straightConnector1">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Cube 76">
            <a:extLst>
              <a:ext uri="{FF2B5EF4-FFF2-40B4-BE49-F238E27FC236}">
                <a16:creationId xmlns:a16="http://schemas.microsoft.com/office/drawing/2014/main" id="{4DD886D6-D4EB-C7D3-FA60-10B53F8E8125}"/>
              </a:ext>
            </a:extLst>
          </p:cNvPr>
          <p:cNvSpPr/>
          <p:nvPr/>
        </p:nvSpPr>
        <p:spPr>
          <a:xfrm>
            <a:off x="2531852" y="1170955"/>
            <a:ext cx="1527568" cy="447512"/>
          </a:xfrm>
          <a:prstGeom prst="cub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20"/>
          </a:p>
        </p:txBody>
      </p:sp>
      <p:grpSp>
        <p:nvGrpSpPr>
          <p:cNvPr id="51" name="Group 50">
            <a:extLst>
              <a:ext uri="{FF2B5EF4-FFF2-40B4-BE49-F238E27FC236}">
                <a16:creationId xmlns:a16="http://schemas.microsoft.com/office/drawing/2014/main" id="{1954272E-BC90-623B-8DB0-EFDD5C5EF364}"/>
              </a:ext>
            </a:extLst>
          </p:cNvPr>
          <p:cNvGrpSpPr/>
          <p:nvPr/>
        </p:nvGrpSpPr>
        <p:grpSpPr>
          <a:xfrm>
            <a:off x="2531852" y="724762"/>
            <a:ext cx="2209995" cy="969459"/>
            <a:chOff x="2815169" y="1236198"/>
            <a:chExt cx="3898399" cy="1710112"/>
          </a:xfrm>
        </p:grpSpPr>
        <p:sp>
          <p:nvSpPr>
            <p:cNvPr id="75" name="Right Brace 74">
              <a:extLst>
                <a:ext uri="{FF2B5EF4-FFF2-40B4-BE49-F238E27FC236}">
                  <a16:creationId xmlns:a16="http://schemas.microsoft.com/office/drawing/2014/main" id="{6CB6ECB5-7B88-F92A-4740-818D103E8224}"/>
                </a:ext>
              </a:extLst>
            </p:cNvPr>
            <p:cNvSpPr/>
            <p:nvPr/>
          </p:nvSpPr>
          <p:spPr>
            <a:xfrm rot="16200000">
              <a:off x="4007079" y="573666"/>
              <a:ext cx="257925" cy="2641745"/>
            </a:xfrm>
            <a:prstGeom prst="rightBrace">
              <a:avLst>
                <a:gd name="adj1" fmla="val 40154"/>
                <a:gd name="adj2" fmla="val 50000"/>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20"/>
            </a:p>
          </p:txBody>
        </p:sp>
        <p:sp>
          <p:nvSpPr>
            <p:cNvPr id="76" name="TextBox 75">
              <a:extLst>
                <a:ext uri="{FF2B5EF4-FFF2-40B4-BE49-F238E27FC236}">
                  <a16:creationId xmlns:a16="http://schemas.microsoft.com/office/drawing/2014/main" id="{1CE674F2-FBAD-78B3-3615-EC894C70EC18}"/>
                </a:ext>
              </a:extLst>
            </p:cNvPr>
            <p:cNvSpPr txBox="1"/>
            <p:nvPr/>
          </p:nvSpPr>
          <p:spPr>
            <a:xfrm>
              <a:off x="3032485" y="1236198"/>
              <a:ext cx="2145331" cy="501743"/>
            </a:xfrm>
            <a:prstGeom prst="rect">
              <a:avLst/>
            </a:prstGeom>
            <a:noFill/>
            <a:ln>
              <a:noFill/>
            </a:ln>
          </p:spPr>
          <p:txBody>
            <a:bodyPr wrap="square" rtlCol="0">
              <a:spAutoFit/>
            </a:bodyPr>
            <a:lstStyle/>
            <a:p>
              <a:pPr algn="ctr"/>
              <a:r>
                <a:rPr lang="en-US" sz="624" dirty="0">
                  <a:solidFill>
                    <a:srgbClr val="018742"/>
                  </a:solidFill>
                </a:rPr>
                <a:t>existing product regulation + new biometric identification</a:t>
              </a:r>
            </a:p>
          </p:txBody>
        </p:sp>
        <p:sp>
          <p:nvSpPr>
            <p:cNvPr id="79" name="Right Brace 78">
              <a:extLst>
                <a:ext uri="{FF2B5EF4-FFF2-40B4-BE49-F238E27FC236}">
                  <a16:creationId xmlns:a16="http://schemas.microsoft.com/office/drawing/2014/main" id="{EAA59830-3855-AE72-88BD-B044DCFE69A0}"/>
                </a:ext>
              </a:extLst>
            </p:cNvPr>
            <p:cNvSpPr/>
            <p:nvPr/>
          </p:nvSpPr>
          <p:spPr>
            <a:xfrm>
              <a:off x="5456913" y="2200135"/>
              <a:ext cx="227202" cy="561087"/>
            </a:xfrm>
            <a:prstGeom prst="rightBrace">
              <a:avLst>
                <a:gd name="adj1" fmla="val 40154"/>
                <a:gd name="adj2" fmla="val 50000"/>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20"/>
            </a:p>
          </p:txBody>
        </p:sp>
        <p:sp>
          <p:nvSpPr>
            <p:cNvPr id="85" name="TextBox 84">
              <a:extLst>
                <a:ext uri="{FF2B5EF4-FFF2-40B4-BE49-F238E27FC236}">
                  <a16:creationId xmlns:a16="http://schemas.microsoft.com/office/drawing/2014/main" id="{56E758D2-7964-59DC-1AE7-D612717E1847}"/>
                </a:ext>
              </a:extLst>
            </p:cNvPr>
            <p:cNvSpPr txBox="1"/>
            <p:nvPr/>
          </p:nvSpPr>
          <p:spPr>
            <a:xfrm>
              <a:off x="5538075" y="2105698"/>
              <a:ext cx="1175493" cy="840612"/>
            </a:xfrm>
            <a:prstGeom prst="rect">
              <a:avLst/>
            </a:prstGeom>
            <a:noFill/>
            <a:ln>
              <a:noFill/>
            </a:ln>
          </p:spPr>
          <p:txBody>
            <a:bodyPr wrap="square" rtlCol="0">
              <a:spAutoFit/>
            </a:bodyPr>
            <a:lstStyle/>
            <a:p>
              <a:pPr algn="ctr"/>
              <a:r>
                <a:rPr lang="en-US" sz="624" dirty="0">
                  <a:solidFill>
                    <a:srgbClr val="018742"/>
                  </a:solidFill>
                </a:rPr>
                <a:t>Health, safety + 54 fundamental rights</a:t>
              </a:r>
            </a:p>
          </p:txBody>
        </p:sp>
      </p:grpSp>
      <p:grpSp>
        <p:nvGrpSpPr>
          <p:cNvPr id="54" name="Group 53">
            <a:extLst>
              <a:ext uri="{FF2B5EF4-FFF2-40B4-BE49-F238E27FC236}">
                <a16:creationId xmlns:a16="http://schemas.microsoft.com/office/drawing/2014/main" id="{95E14E3E-986C-C833-7C26-7F30314C66A1}"/>
              </a:ext>
            </a:extLst>
          </p:cNvPr>
          <p:cNvGrpSpPr/>
          <p:nvPr/>
        </p:nvGrpSpPr>
        <p:grpSpPr>
          <a:xfrm>
            <a:off x="4058570" y="775642"/>
            <a:ext cx="2382393" cy="854564"/>
            <a:chOff x="5508277" y="1325951"/>
            <a:chExt cx="4202506" cy="1507438"/>
          </a:xfrm>
        </p:grpSpPr>
        <p:sp>
          <p:nvSpPr>
            <p:cNvPr id="80" name="Right Brace 79">
              <a:extLst>
                <a:ext uri="{FF2B5EF4-FFF2-40B4-BE49-F238E27FC236}">
                  <a16:creationId xmlns:a16="http://schemas.microsoft.com/office/drawing/2014/main" id="{F8F6ABA7-0CBB-0305-3003-16AB5FD5785A}"/>
                </a:ext>
              </a:extLst>
            </p:cNvPr>
            <p:cNvSpPr/>
            <p:nvPr/>
          </p:nvSpPr>
          <p:spPr>
            <a:xfrm flipH="1">
              <a:off x="6597413" y="2239703"/>
              <a:ext cx="198348" cy="593686"/>
            </a:xfrm>
            <a:prstGeom prst="rightBrace">
              <a:avLst>
                <a:gd name="adj1" fmla="val 40154"/>
                <a:gd name="adj2" fmla="val 50000"/>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20"/>
            </a:p>
          </p:txBody>
        </p:sp>
        <p:sp>
          <p:nvSpPr>
            <p:cNvPr id="78" name="TextBox 77">
              <a:extLst>
                <a:ext uri="{FF2B5EF4-FFF2-40B4-BE49-F238E27FC236}">
                  <a16:creationId xmlns:a16="http://schemas.microsoft.com/office/drawing/2014/main" id="{3FEA6920-4350-67EE-406B-9F0CC64668D3}"/>
                </a:ext>
              </a:extLst>
            </p:cNvPr>
            <p:cNvSpPr txBox="1"/>
            <p:nvPr/>
          </p:nvSpPr>
          <p:spPr>
            <a:xfrm>
              <a:off x="7237783" y="1325951"/>
              <a:ext cx="2145331" cy="501743"/>
            </a:xfrm>
            <a:prstGeom prst="rect">
              <a:avLst/>
            </a:prstGeom>
            <a:noFill/>
            <a:ln>
              <a:noFill/>
            </a:ln>
          </p:spPr>
          <p:txBody>
            <a:bodyPr wrap="square" rtlCol="0">
              <a:spAutoFit/>
            </a:bodyPr>
            <a:lstStyle/>
            <a:p>
              <a:pPr algn="ctr"/>
              <a:r>
                <a:rPr lang="en-US" sz="624" dirty="0">
                  <a:solidFill>
                    <a:srgbClr val="018742"/>
                  </a:solidFill>
                </a:rPr>
                <a:t>existing product regulation + new high-risk areas</a:t>
              </a:r>
            </a:p>
          </p:txBody>
        </p:sp>
        <p:sp>
          <p:nvSpPr>
            <p:cNvPr id="86" name="Right Brace 85">
              <a:extLst>
                <a:ext uri="{FF2B5EF4-FFF2-40B4-BE49-F238E27FC236}">
                  <a16:creationId xmlns:a16="http://schemas.microsoft.com/office/drawing/2014/main" id="{0842C26B-3155-6D68-8F19-62FA43D040F6}"/>
                </a:ext>
              </a:extLst>
            </p:cNvPr>
            <p:cNvSpPr/>
            <p:nvPr/>
          </p:nvSpPr>
          <p:spPr>
            <a:xfrm rot="12713471">
              <a:off x="6696227" y="1795221"/>
              <a:ext cx="199068" cy="416587"/>
            </a:xfrm>
            <a:prstGeom prst="rightBrace">
              <a:avLst>
                <a:gd name="adj1" fmla="val 40154"/>
                <a:gd name="adj2" fmla="val 50000"/>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20"/>
            </a:p>
          </p:txBody>
        </p:sp>
        <p:sp>
          <p:nvSpPr>
            <p:cNvPr id="87" name="Right Brace 86">
              <a:extLst>
                <a:ext uri="{FF2B5EF4-FFF2-40B4-BE49-F238E27FC236}">
                  <a16:creationId xmlns:a16="http://schemas.microsoft.com/office/drawing/2014/main" id="{68861718-5B08-FB99-516A-F426D8C1D451}"/>
                </a:ext>
              </a:extLst>
            </p:cNvPr>
            <p:cNvSpPr/>
            <p:nvPr/>
          </p:nvSpPr>
          <p:spPr>
            <a:xfrm rot="16200000">
              <a:off x="8260948" y="542430"/>
              <a:ext cx="257925" cy="2641745"/>
            </a:xfrm>
            <a:prstGeom prst="rightBrace">
              <a:avLst>
                <a:gd name="adj1" fmla="val 40154"/>
                <a:gd name="adj2" fmla="val 50000"/>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20"/>
            </a:p>
          </p:txBody>
        </p:sp>
        <p:sp>
          <p:nvSpPr>
            <p:cNvPr id="88" name="TextBox 87">
              <a:extLst>
                <a:ext uri="{FF2B5EF4-FFF2-40B4-BE49-F238E27FC236}">
                  <a16:creationId xmlns:a16="http://schemas.microsoft.com/office/drawing/2014/main" id="{6896DB75-2216-12F6-AC63-B9E5D8938C7A}"/>
                </a:ext>
              </a:extLst>
            </p:cNvPr>
            <p:cNvSpPr txBox="1"/>
            <p:nvPr/>
          </p:nvSpPr>
          <p:spPr>
            <a:xfrm>
              <a:off x="5508277" y="1683899"/>
              <a:ext cx="1384333" cy="332308"/>
            </a:xfrm>
            <a:prstGeom prst="rect">
              <a:avLst/>
            </a:prstGeom>
            <a:noFill/>
            <a:ln>
              <a:noFill/>
            </a:ln>
          </p:spPr>
          <p:txBody>
            <a:bodyPr wrap="square" rtlCol="0">
              <a:spAutoFit/>
            </a:bodyPr>
            <a:lstStyle/>
            <a:p>
              <a:pPr algn="ctr"/>
              <a:r>
                <a:rPr lang="en-US" sz="624" dirty="0">
                  <a:solidFill>
                    <a:srgbClr val="018742"/>
                  </a:solidFill>
                </a:rPr>
                <a:t>27 member states</a:t>
              </a:r>
            </a:p>
          </p:txBody>
        </p:sp>
      </p:grpSp>
      <p:sp>
        <p:nvSpPr>
          <p:cNvPr id="94" name="Rounded Rectangle 93">
            <a:extLst>
              <a:ext uri="{FF2B5EF4-FFF2-40B4-BE49-F238E27FC236}">
                <a16:creationId xmlns:a16="http://schemas.microsoft.com/office/drawing/2014/main" id="{C6C11DBA-0E5A-68F6-FFB3-9FB3A9C5C7D4}"/>
              </a:ext>
            </a:extLst>
          </p:cNvPr>
          <p:cNvSpPr/>
          <p:nvPr/>
        </p:nvSpPr>
        <p:spPr>
          <a:xfrm>
            <a:off x="2457787" y="2750941"/>
            <a:ext cx="665003" cy="309033"/>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Data/Model Suppliers</a:t>
            </a:r>
          </a:p>
        </p:txBody>
      </p:sp>
      <p:cxnSp>
        <p:nvCxnSpPr>
          <p:cNvPr id="95" name="Straight Arrow Connector 94">
            <a:extLst>
              <a:ext uri="{FF2B5EF4-FFF2-40B4-BE49-F238E27FC236}">
                <a16:creationId xmlns:a16="http://schemas.microsoft.com/office/drawing/2014/main" id="{F8CA6E39-0C14-8FD4-584E-2DFABE5DDD5A}"/>
              </a:ext>
            </a:extLst>
          </p:cNvPr>
          <p:cNvCxnSpPr>
            <a:cxnSpLocks/>
            <a:stCxn id="94" idx="3"/>
          </p:cNvCxnSpPr>
          <p:nvPr/>
        </p:nvCxnSpPr>
        <p:spPr>
          <a:xfrm>
            <a:off x="3122790" y="2905458"/>
            <a:ext cx="492575" cy="4463"/>
          </a:xfrm>
          <a:prstGeom prst="straightConnector1">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A7A38B56-DBBD-2A08-4279-0E4A6AE6A4E0}"/>
              </a:ext>
            </a:extLst>
          </p:cNvPr>
          <p:cNvSpPr/>
          <p:nvPr/>
        </p:nvSpPr>
        <p:spPr>
          <a:xfrm>
            <a:off x="2884032" y="1205307"/>
            <a:ext cx="1014803" cy="238236"/>
          </a:xfrm>
          <a:prstGeom prst="roundRect">
            <a:avLst/>
          </a:prstGeom>
          <a:solidFill>
            <a:schemeClr val="accent4">
              <a:lumMod val="60000"/>
              <a:lumOff val="4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80" dirty="0">
                <a:solidFill>
                  <a:schemeClr val="accent6">
                    <a:lumMod val="75000"/>
                  </a:schemeClr>
                </a:solidFill>
              </a:rPr>
              <a:t>Conformity Assessment Bodies</a:t>
            </a:r>
          </a:p>
        </p:txBody>
      </p:sp>
      <p:sp>
        <p:nvSpPr>
          <p:cNvPr id="22" name="Rounded Rectangle 21">
            <a:extLst>
              <a:ext uri="{FF2B5EF4-FFF2-40B4-BE49-F238E27FC236}">
                <a16:creationId xmlns:a16="http://schemas.microsoft.com/office/drawing/2014/main" id="{86F2F082-6AF2-BF79-4340-4C6097E7F5D2}"/>
              </a:ext>
            </a:extLst>
          </p:cNvPr>
          <p:cNvSpPr/>
          <p:nvPr/>
        </p:nvSpPr>
        <p:spPr>
          <a:xfrm>
            <a:off x="2796090" y="1265081"/>
            <a:ext cx="1014803" cy="238236"/>
          </a:xfrm>
          <a:prstGeom prst="roundRect">
            <a:avLst/>
          </a:prstGeom>
          <a:solidFill>
            <a:schemeClr val="accent4">
              <a:lumMod val="60000"/>
              <a:lumOff val="4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80" dirty="0">
                <a:solidFill>
                  <a:schemeClr val="accent6">
                    <a:lumMod val="75000"/>
                  </a:schemeClr>
                </a:solidFill>
              </a:rPr>
              <a:t>Conformity Assessment Bodies</a:t>
            </a:r>
          </a:p>
        </p:txBody>
      </p:sp>
      <p:sp>
        <p:nvSpPr>
          <p:cNvPr id="31" name="Rounded Rectangle 30">
            <a:extLst>
              <a:ext uri="{FF2B5EF4-FFF2-40B4-BE49-F238E27FC236}">
                <a16:creationId xmlns:a16="http://schemas.microsoft.com/office/drawing/2014/main" id="{D3FB90C1-B16C-9E42-9B09-F5635B5AD0C7}"/>
              </a:ext>
            </a:extLst>
          </p:cNvPr>
          <p:cNvSpPr/>
          <p:nvPr/>
        </p:nvSpPr>
        <p:spPr>
          <a:xfrm>
            <a:off x="2738018" y="1320823"/>
            <a:ext cx="1014803" cy="238236"/>
          </a:xfrm>
          <a:prstGeom prst="roundRect">
            <a:avLst/>
          </a:prstGeom>
          <a:solidFill>
            <a:schemeClr val="accent4">
              <a:lumMod val="60000"/>
              <a:lumOff val="4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80" dirty="0">
                <a:solidFill>
                  <a:schemeClr val="accent6">
                    <a:lumMod val="75000"/>
                  </a:schemeClr>
                </a:solidFill>
              </a:rPr>
              <a:t>Conformity Assessment Bodies</a:t>
            </a:r>
          </a:p>
        </p:txBody>
      </p:sp>
      <p:sp>
        <p:nvSpPr>
          <p:cNvPr id="24" name="Rounded Rectangle 23">
            <a:extLst>
              <a:ext uri="{FF2B5EF4-FFF2-40B4-BE49-F238E27FC236}">
                <a16:creationId xmlns:a16="http://schemas.microsoft.com/office/drawing/2014/main" id="{233A0067-39DB-934C-EDF7-1C9055C08692}"/>
              </a:ext>
            </a:extLst>
          </p:cNvPr>
          <p:cNvSpPr/>
          <p:nvPr/>
        </p:nvSpPr>
        <p:spPr>
          <a:xfrm>
            <a:off x="5235862" y="1244919"/>
            <a:ext cx="1047204" cy="238236"/>
          </a:xfrm>
          <a:prstGeom prst="roundRect">
            <a:avLst/>
          </a:prstGeom>
          <a:solidFill>
            <a:schemeClr val="accent4">
              <a:lumMod val="60000"/>
              <a:lumOff val="4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80" dirty="0">
                <a:solidFill>
                  <a:schemeClr val="accent6">
                    <a:lumMod val="75000"/>
                  </a:schemeClr>
                </a:solidFill>
              </a:rPr>
              <a:t>Market Surveillance Authorities</a:t>
            </a:r>
          </a:p>
        </p:txBody>
      </p:sp>
      <p:sp>
        <p:nvSpPr>
          <p:cNvPr id="25" name="Rounded Rectangle 24">
            <a:extLst>
              <a:ext uri="{FF2B5EF4-FFF2-40B4-BE49-F238E27FC236}">
                <a16:creationId xmlns:a16="http://schemas.microsoft.com/office/drawing/2014/main" id="{CC6B8071-2BC0-40BB-1EFD-9B76F376E050}"/>
              </a:ext>
            </a:extLst>
          </p:cNvPr>
          <p:cNvSpPr/>
          <p:nvPr/>
        </p:nvSpPr>
        <p:spPr>
          <a:xfrm>
            <a:off x="5178907" y="1291469"/>
            <a:ext cx="1047204" cy="238236"/>
          </a:xfrm>
          <a:prstGeom prst="roundRect">
            <a:avLst/>
          </a:prstGeom>
          <a:solidFill>
            <a:schemeClr val="accent4">
              <a:lumMod val="60000"/>
              <a:lumOff val="4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80" dirty="0">
                <a:solidFill>
                  <a:schemeClr val="accent6">
                    <a:lumMod val="75000"/>
                  </a:schemeClr>
                </a:solidFill>
              </a:rPr>
              <a:t>Market Surveillance Authorities</a:t>
            </a:r>
          </a:p>
        </p:txBody>
      </p:sp>
      <p:sp>
        <p:nvSpPr>
          <p:cNvPr id="30" name="Rounded Rectangle 29">
            <a:extLst>
              <a:ext uri="{FF2B5EF4-FFF2-40B4-BE49-F238E27FC236}">
                <a16:creationId xmlns:a16="http://schemas.microsoft.com/office/drawing/2014/main" id="{5D3A8959-9115-7A43-B3CE-6EE1206E4CF5}"/>
              </a:ext>
            </a:extLst>
          </p:cNvPr>
          <p:cNvSpPr/>
          <p:nvPr/>
        </p:nvSpPr>
        <p:spPr>
          <a:xfrm>
            <a:off x="5097459" y="1335020"/>
            <a:ext cx="1047204" cy="238236"/>
          </a:xfrm>
          <a:prstGeom prst="roundRect">
            <a:avLst/>
          </a:prstGeom>
          <a:solidFill>
            <a:schemeClr val="accent4">
              <a:lumMod val="60000"/>
              <a:lumOff val="4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80" dirty="0">
                <a:solidFill>
                  <a:schemeClr val="accent6">
                    <a:lumMod val="75000"/>
                  </a:schemeClr>
                </a:solidFill>
              </a:rPr>
              <a:t>Market Surveillance Authorities</a:t>
            </a:r>
          </a:p>
        </p:txBody>
      </p:sp>
      <p:sp>
        <p:nvSpPr>
          <p:cNvPr id="52" name="Title 1">
            <a:extLst>
              <a:ext uri="{FF2B5EF4-FFF2-40B4-BE49-F238E27FC236}">
                <a16:creationId xmlns:a16="http://schemas.microsoft.com/office/drawing/2014/main" id="{47F55C29-7C42-4DEF-12B6-9A589C9076B4}"/>
              </a:ext>
            </a:extLst>
          </p:cNvPr>
          <p:cNvSpPr txBox="1">
            <a:spLocks/>
          </p:cNvSpPr>
          <p:nvPr/>
        </p:nvSpPr>
        <p:spPr>
          <a:xfrm>
            <a:off x="27845" y="549393"/>
            <a:ext cx="2410306" cy="3161697"/>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Font typeface="Arial" panose="020B0604020202020204" pitchFamily="34" charset="0"/>
              <a:buChar char="•"/>
            </a:pPr>
            <a:r>
              <a:rPr lang="en-US" sz="1190" b="1" dirty="0">
                <a:solidFill>
                  <a:srgbClr val="FF0000"/>
                </a:solidFill>
              </a:rPr>
              <a:t>Complex info exchange</a:t>
            </a:r>
            <a:r>
              <a:rPr lang="en-US" sz="1190" dirty="0"/>
              <a:t> between AI Providers/Deployers &amp; regulators</a:t>
            </a:r>
          </a:p>
          <a:p>
            <a:pPr marL="171450" indent="-171450">
              <a:buFont typeface="Arial" panose="020B0604020202020204" pitchFamily="34" charset="0"/>
              <a:buChar char="•"/>
            </a:pPr>
            <a:endParaRPr lang="en-US" sz="1190" dirty="0"/>
          </a:p>
          <a:p>
            <a:pPr marL="171450" indent="-171450">
              <a:buFont typeface="Arial" panose="020B0604020202020204" pitchFamily="34" charset="0"/>
              <a:buChar char="•"/>
            </a:pPr>
            <a:r>
              <a:rPr lang="en-US" sz="1190" b="1" dirty="0">
                <a:solidFill>
                  <a:srgbClr val="00B0F0"/>
                </a:solidFill>
              </a:rPr>
              <a:t>Value Chain Transitivity</a:t>
            </a:r>
            <a:r>
              <a:rPr lang="en-US" sz="1190" b="1" dirty="0"/>
              <a:t> </a:t>
            </a:r>
            <a:r>
              <a:rPr lang="en-US" sz="1190" dirty="0"/>
              <a:t>of Quality/Risk Assessments and incident reports</a:t>
            </a:r>
          </a:p>
          <a:p>
            <a:pPr marL="171450" indent="-171450">
              <a:buFont typeface="Arial" panose="020B0604020202020204" pitchFamily="34" charset="0"/>
              <a:buChar char="•"/>
            </a:pPr>
            <a:endParaRPr lang="en-US" sz="1190" dirty="0"/>
          </a:p>
          <a:p>
            <a:pPr marL="171450" indent="-171450">
              <a:buFont typeface="Arial" panose="020B0604020202020204" pitchFamily="34" charset="0"/>
              <a:buChar char="•"/>
            </a:pPr>
            <a:r>
              <a:rPr lang="en-US" sz="1190" b="1" dirty="0">
                <a:solidFill>
                  <a:srgbClr val="018742"/>
                </a:solidFill>
              </a:rPr>
              <a:t>Public Interest comparisons </a:t>
            </a:r>
            <a:r>
              <a:rPr lang="en-US" sz="1190" dirty="0"/>
              <a:t>of FRIA/incidents/risks assessment</a:t>
            </a:r>
          </a:p>
          <a:p>
            <a:pPr marL="171450" indent="-171450">
              <a:buFont typeface="Arial" panose="020B0604020202020204" pitchFamily="34" charset="0"/>
              <a:buChar char="•"/>
            </a:pPr>
            <a:endParaRPr lang="en-US" sz="1190" dirty="0"/>
          </a:p>
          <a:p>
            <a:endParaRPr lang="en-US" sz="1020" dirty="0"/>
          </a:p>
          <a:p>
            <a:pPr marL="97195" indent="-97195">
              <a:buFont typeface="Arial" panose="020B0604020202020204" pitchFamily="34" charset="0"/>
              <a:buChar char="•"/>
            </a:pPr>
            <a:endParaRPr lang="en-US" sz="1020" dirty="0"/>
          </a:p>
          <a:p>
            <a:pPr marL="97195" indent="-97195">
              <a:buFont typeface="Arial" panose="020B0604020202020204" pitchFamily="34" charset="0"/>
              <a:buChar char="•"/>
            </a:pPr>
            <a:endParaRPr lang="en-US" sz="1020" dirty="0"/>
          </a:p>
        </p:txBody>
      </p:sp>
      <p:sp>
        <p:nvSpPr>
          <p:cNvPr id="60" name="Rounded Rectangle 59">
            <a:extLst>
              <a:ext uri="{FF2B5EF4-FFF2-40B4-BE49-F238E27FC236}">
                <a16:creationId xmlns:a16="http://schemas.microsoft.com/office/drawing/2014/main" id="{95B48A25-7732-CA6C-CBAC-3EF6DBE356EC}"/>
              </a:ext>
            </a:extLst>
          </p:cNvPr>
          <p:cNvSpPr/>
          <p:nvPr/>
        </p:nvSpPr>
        <p:spPr>
          <a:xfrm>
            <a:off x="540613" y="2984355"/>
            <a:ext cx="1503354" cy="595222"/>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800" dirty="0">
                <a:solidFill>
                  <a:schemeClr val="tx1"/>
                </a:solidFill>
              </a:rPr>
              <a:t>Data/Model importers (US/UK/CN </a:t>
            </a:r>
            <a:r>
              <a:rPr lang="en-US" sz="800" dirty="0" err="1">
                <a:solidFill>
                  <a:schemeClr val="tx1"/>
                </a:solidFill>
              </a:rPr>
              <a:t>etc</a:t>
            </a:r>
            <a:r>
              <a:rPr lang="en-US" sz="800" dirty="0">
                <a:solidFill>
                  <a:schemeClr val="tx1"/>
                </a:solidFill>
              </a:rPr>
              <a:t>)</a:t>
            </a:r>
          </a:p>
        </p:txBody>
      </p:sp>
      <p:sp>
        <p:nvSpPr>
          <p:cNvPr id="61" name="Octagon 60">
            <a:extLst>
              <a:ext uri="{FF2B5EF4-FFF2-40B4-BE49-F238E27FC236}">
                <a16:creationId xmlns:a16="http://schemas.microsoft.com/office/drawing/2014/main" id="{76C49C4B-7609-2304-F5D5-C9C78A8B1806}"/>
              </a:ext>
            </a:extLst>
          </p:cNvPr>
          <p:cNvSpPr>
            <a:spLocks noChangeAspect="1"/>
          </p:cNvSpPr>
          <p:nvPr/>
        </p:nvSpPr>
        <p:spPr>
          <a:xfrm>
            <a:off x="1582225" y="3118435"/>
            <a:ext cx="362448" cy="371107"/>
          </a:xfrm>
          <a:prstGeom prst="octagon">
            <a:avLst/>
          </a:prstGeom>
          <a:solidFill>
            <a:schemeClr val="accent4">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4" dirty="0"/>
          </a:p>
        </p:txBody>
      </p:sp>
      <p:cxnSp>
        <p:nvCxnSpPr>
          <p:cNvPr id="50" name="Straight Arrow Connector 49">
            <a:extLst>
              <a:ext uri="{FF2B5EF4-FFF2-40B4-BE49-F238E27FC236}">
                <a16:creationId xmlns:a16="http://schemas.microsoft.com/office/drawing/2014/main" id="{FEAD2C86-AFC9-C432-1557-56B25E9E8CD0}"/>
              </a:ext>
            </a:extLst>
          </p:cNvPr>
          <p:cNvCxnSpPr>
            <a:cxnSpLocks/>
            <a:stCxn id="60" idx="3"/>
          </p:cNvCxnSpPr>
          <p:nvPr/>
        </p:nvCxnSpPr>
        <p:spPr>
          <a:xfrm>
            <a:off x="2043967" y="3281966"/>
            <a:ext cx="1571398" cy="11177"/>
          </a:xfrm>
          <a:prstGeom prst="straightConnector1">
            <a:avLst/>
          </a:pr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1B8156F5-FB92-716D-334C-9C5B59BBE519}"/>
              </a:ext>
            </a:extLst>
          </p:cNvPr>
          <p:cNvSpPr/>
          <p:nvPr/>
        </p:nvSpPr>
        <p:spPr>
          <a:xfrm>
            <a:off x="3615365" y="1969795"/>
            <a:ext cx="1509446" cy="1537967"/>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b="1" dirty="0">
              <a:solidFill>
                <a:srgbClr val="00B0F0"/>
              </a:solidFill>
            </a:endParaRPr>
          </a:p>
        </p:txBody>
      </p:sp>
      <p:sp>
        <p:nvSpPr>
          <p:cNvPr id="92" name="TextBox 91">
            <a:extLst>
              <a:ext uri="{FF2B5EF4-FFF2-40B4-BE49-F238E27FC236}">
                <a16:creationId xmlns:a16="http://schemas.microsoft.com/office/drawing/2014/main" id="{67B3174A-E35D-2079-D5C9-ECF3B8735FAF}"/>
              </a:ext>
            </a:extLst>
          </p:cNvPr>
          <p:cNvSpPr txBox="1"/>
          <p:nvPr/>
        </p:nvSpPr>
        <p:spPr>
          <a:xfrm>
            <a:off x="5470807" y="2244065"/>
            <a:ext cx="754918" cy="188385"/>
          </a:xfrm>
          <a:prstGeom prst="rect">
            <a:avLst/>
          </a:prstGeom>
          <a:solidFill>
            <a:srgbClr val="FFFF00"/>
          </a:solidFill>
          <a:ln>
            <a:solidFill>
              <a:srgbClr val="FF0000"/>
            </a:solidFill>
          </a:ln>
        </p:spPr>
        <p:txBody>
          <a:bodyPr wrap="square" rtlCol="0">
            <a:spAutoFit/>
          </a:bodyPr>
          <a:lstStyle/>
          <a:p>
            <a:pPr algn="ctr"/>
            <a:r>
              <a:rPr lang="en-US" sz="624" dirty="0">
                <a:solidFill>
                  <a:srgbClr val="C00000"/>
                </a:solidFill>
              </a:rPr>
              <a:t>FRIA</a:t>
            </a:r>
          </a:p>
        </p:txBody>
      </p:sp>
      <p:sp>
        <p:nvSpPr>
          <p:cNvPr id="58" name="Title 1">
            <a:extLst>
              <a:ext uri="{FF2B5EF4-FFF2-40B4-BE49-F238E27FC236}">
                <a16:creationId xmlns:a16="http://schemas.microsoft.com/office/drawing/2014/main" id="{18372B58-F4B7-E1B3-1FD6-71BCE14FD50B}"/>
              </a:ext>
            </a:extLst>
          </p:cNvPr>
          <p:cNvSpPr txBox="1">
            <a:spLocks/>
          </p:cNvSpPr>
          <p:nvPr/>
        </p:nvSpPr>
        <p:spPr>
          <a:xfrm>
            <a:off x="2062844" y="3116852"/>
            <a:ext cx="1503354" cy="412547"/>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 dirty="0"/>
              <a:t>Mapping from certification from other Jurisdictions</a:t>
            </a:r>
          </a:p>
          <a:p>
            <a:pPr marL="97195" indent="-97195">
              <a:buFont typeface="Arial" panose="020B0604020202020204" pitchFamily="34" charset="0"/>
              <a:buChar char="•"/>
            </a:pPr>
            <a:endParaRPr lang="en-US" sz="800" dirty="0"/>
          </a:p>
          <a:p>
            <a:pPr marL="97195" indent="-97195">
              <a:buFont typeface="Arial" panose="020B0604020202020204" pitchFamily="34" charset="0"/>
              <a:buChar char="•"/>
            </a:pPr>
            <a:endParaRPr lang="en-US" sz="800" dirty="0"/>
          </a:p>
        </p:txBody>
      </p:sp>
      <p:sp>
        <p:nvSpPr>
          <p:cNvPr id="101" name="TextBox 100">
            <a:extLst>
              <a:ext uri="{FF2B5EF4-FFF2-40B4-BE49-F238E27FC236}">
                <a16:creationId xmlns:a16="http://schemas.microsoft.com/office/drawing/2014/main" id="{00A7991B-9FB9-E3AD-6580-11B80FBC69DF}"/>
              </a:ext>
            </a:extLst>
          </p:cNvPr>
          <p:cNvSpPr txBox="1"/>
          <p:nvPr/>
        </p:nvSpPr>
        <p:spPr>
          <a:xfrm>
            <a:off x="3936135" y="1966247"/>
            <a:ext cx="900660" cy="246221"/>
          </a:xfrm>
          <a:prstGeom prst="rect">
            <a:avLst/>
          </a:prstGeom>
          <a:noFill/>
          <a:ln>
            <a:noFill/>
          </a:ln>
        </p:spPr>
        <p:txBody>
          <a:bodyPr wrap="square" rtlCol="0">
            <a:spAutoFit/>
          </a:bodyPr>
          <a:lstStyle/>
          <a:p>
            <a:pPr algn="ctr"/>
            <a:r>
              <a:rPr lang="en-US" sz="1000" b="1" dirty="0">
                <a:solidFill>
                  <a:schemeClr val="accent1"/>
                </a:solidFill>
              </a:rPr>
              <a:t>AI Provider</a:t>
            </a:r>
          </a:p>
        </p:txBody>
      </p:sp>
    </p:spTree>
    <p:extLst>
      <p:ext uri="{BB962C8B-B14F-4D97-AF65-F5344CB8AC3E}">
        <p14:creationId xmlns:p14="http://schemas.microsoft.com/office/powerpoint/2010/main" val="2661757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sldNum" idx="12"/>
          </p:nvPr>
        </p:nvSpPr>
        <p:spPr>
          <a:xfrm>
            <a:off x="5246290" y="3603403"/>
            <a:ext cx="1555115" cy="206989"/>
          </a:xfrm>
          <a:prstGeom prst="rect">
            <a:avLst/>
          </a:prstGeom>
          <a:noFill/>
          <a:ln>
            <a:noFill/>
          </a:ln>
        </p:spPr>
        <p:txBody>
          <a:bodyPr spcFirstLastPara="1" wrap="square" lIns="51829" tIns="25907" rIns="51829" bIns="25907" anchor="ctr" anchorCtr="0">
            <a:noAutofit/>
          </a:bodyPr>
          <a:lstStyle/>
          <a:p>
            <a:fld id="{00000000-1234-1234-1234-123412341234}" type="slidenum">
              <a:rPr lang="en-US"/>
              <a:pPr/>
              <a:t>9</a:t>
            </a:fld>
            <a:endParaRPr/>
          </a:p>
        </p:txBody>
      </p:sp>
      <p:sp>
        <p:nvSpPr>
          <p:cNvPr id="93" name="Google Shape;93;p17"/>
          <p:cNvSpPr txBox="1">
            <a:spLocks noGrp="1"/>
          </p:cNvSpPr>
          <p:nvPr>
            <p:ph type="title"/>
          </p:nvPr>
        </p:nvSpPr>
        <p:spPr>
          <a:xfrm>
            <a:off x="315707" y="136015"/>
            <a:ext cx="5116103" cy="402536"/>
          </a:xfrm>
          <a:prstGeom prst="rect">
            <a:avLst/>
          </a:prstGeom>
          <a:noFill/>
          <a:ln>
            <a:noFill/>
          </a:ln>
        </p:spPr>
        <p:txBody>
          <a:bodyPr spcFirstLastPara="1" wrap="square" lIns="51829" tIns="25907" rIns="51829" bIns="25907" anchor="ctr" anchorCtr="0">
            <a:noAutofit/>
          </a:bodyPr>
          <a:lstStyle/>
          <a:p>
            <a:r>
              <a:rPr lang="en-US" dirty="0">
                <a:solidFill>
                  <a:srgbClr val="23737F"/>
                </a:solidFill>
              </a:rPr>
              <a:t>Creating “Scalable Compliance” upon Machine Readable Metadata</a:t>
            </a:r>
            <a:endParaRPr dirty="0">
              <a:solidFill>
                <a:srgbClr val="23737F"/>
              </a:solidFill>
            </a:endParaRPr>
          </a:p>
        </p:txBody>
      </p:sp>
      <p:pic>
        <p:nvPicPr>
          <p:cNvPr id="94" name="Google Shape;94;p17"/>
          <p:cNvPicPr preferRelativeResize="0"/>
          <p:nvPr/>
        </p:nvPicPr>
        <p:blipFill rotWithShape="1">
          <a:blip r:embed="rId3">
            <a:alphaModFix/>
          </a:blip>
          <a:srcRect/>
          <a:stretch/>
        </p:blipFill>
        <p:spPr>
          <a:xfrm>
            <a:off x="183251" y="683331"/>
            <a:ext cx="6069852" cy="283830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3f5dfe0-9a26-4fe5-a362-99d80a6ea3e3">
      <UserInfo>
        <DisplayName>Joseph Lanzillotta</DisplayName>
        <AccountId>4</AccountId>
        <AccountType/>
      </UserInfo>
      <UserInfo>
        <DisplayName>Sriom Chakrabarti</DisplayName>
        <AccountId>185</AccountId>
        <AccountType/>
      </UserInfo>
      <UserInfo>
        <DisplayName>Olwyn O Donoghue Patterson</DisplayName>
        <AccountId>206</AccountId>
        <AccountType/>
      </UserInfo>
      <UserInfo>
        <DisplayName>Cian McGlynn</DisplayName>
        <AccountId>208</AccountId>
        <AccountType/>
      </UserInfo>
      <UserInfo>
        <DisplayName>Emmet Lowry</DisplayName>
        <AccountId>186</AccountId>
        <AccountType/>
      </UserInfo>
      <UserInfo>
        <DisplayName>Elisabeth Vens</DisplayName>
        <AccountId>187</AccountId>
        <AccountType/>
      </UserInfo>
      <UserInfo>
        <DisplayName>Nathan Gaborieau</DisplayName>
        <AccountId>188</AccountId>
        <AccountType/>
      </UserInfo>
      <UserInfo>
        <DisplayName>Syed Ali Adnan Rizvi</DisplayName>
        <AccountId>189</AccountId>
        <AccountType/>
      </UserInfo>
      <UserInfo>
        <DisplayName>Alina Zavgorodniaia</DisplayName>
        <AccountId>190</AccountId>
        <AccountType/>
      </UserInfo>
      <UserInfo>
        <DisplayName>Emilie Audran</DisplayName>
        <AccountId>191</AccountId>
        <AccountType/>
      </UserInfo>
      <UserInfo>
        <DisplayName>Jonas Hellberg</DisplayName>
        <AccountId>192</AccountId>
        <AccountType/>
      </UserInfo>
      <UserInfo>
        <DisplayName>Léa Carle</DisplayName>
        <AccountId>193</AccountId>
        <AccountType/>
      </UserInfo>
      <UserInfo>
        <DisplayName>Donnacha Binchy</DisplayName>
        <AccountId>115</AccountId>
        <AccountType/>
      </UserInfo>
      <UserInfo>
        <DisplayName>Peadar Kenny</DisplayName>
        <AccountId>194</AccountId>
        <AccountType/>
      </UserInfo>
      <UserInfo>
        <DisplayName>Liam Junkermann</DisplayName>
        <AccountId>235</AccountId>
        <AccountType/>
      </UserInfo>
      <UserInfo>
        <DisplayName>Adam Farrell</DisplayName>
        <AccountId>195</AccountId>
        <AccountType/>
      </UserInfo>
      <UserInfo>
        <DisplayName>Eoin O Doherty</DisplayName>
        <AccountId>196</AccountId>
        <AccountType/>
      </UserInfo>
      <UserInfo>
        <DisplayName>Hugo O Reilly</DisplayName>
        <AccountId>197</AccountId>
        <AccountType/>
      </UserInfo>
      <UserInfo>
        <DisplayName>Eimhin O Neill</DisplayName>
        <AccountId>198</AccountId>
        <AccountType/>
      </UserInfo>
      <UserInfo>
        <DisplayName>Cormac McKinstry</DisplayName>
        <AccountId>199</AccountId>
        <AccountType/>
      </UserInfo>
      <UserInfo>
        <DisplayName>Diana Hrisovescu</DisplayName>
        <AccountId>200</AccountId>
        <AccountType/>
      </UserInfo>
      <UserInfo>
        <DisplayName>Shay McDonnell</DisplayName>
        <AccountId>236</AccountId>
        <AccountType/>
      </UserInfo>
      <UserInfo>
        <DisplayName>Gerald Boylan</DisplayName>
        <AccountId>176</AccountId>
        <AccountType/>
      </UserInfo>
      <UserInfo>
        <DisplayName>Gavan Drohan</DisplayName>
        <AccountId>27</AccountId>
        <AccountType/>
      </UserInfo>
    </SharedWithUsers>
    <TaxCatchAll xmlns="d3f5dfe0-9a26-4fe5-a362-99d80a6ea3e3" xsi:nil="true"/>
    <lcf76f155ced4ddcb4097134ff3c332f xmlns="6871e877-9992-4865-87ae-fbcdead5ff1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AC9E71C551CB04F8C81AB7B6FF73621" ma:contentTypeVersion="15" ma:contentTypeDescription="Create a new document." ma:contentTypeScope="" ma:versionID="db77ff4b9cef3e1e27023fae4b129a51">
  <xsd:schema xmlns:xsd="http://www.w3.org/2001/XMLSchema" xmlns:xs="http://www.w3.org/2001/XMLSchema" xmlns:p="http://schemas.microsoft.com/office/2006/metadata/properties" xmlns:ns2="6871e877-9992-4865-87ae-fbcdead5ff17" xmlns:ns3="d3f5dfe0-9a26-4fe5-a362-99d80a6ea3e3" targetNamespace="http://schemas.microsoft.com/office/2006/metadata/properties" ma:root="true" ma:fieldsID="9ff7aa9234fb33818765f36495983221" ns2:_="" ns3:_="">
    <xsd:import namespace="6871e877-9992-4865-87ae-fbcdead5ff17"/>
    <xsd:import namespace="d3f5dfe0-9a26-4fe5-a362-99d80a6ea3e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71e877-9992-4865-87ae-fbcdead5ff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d9b36d8-e8b0-4d46-88aa-db730269cdb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3f5dfe0-9a26-4fe5-a362-99d80a6ea3e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77bbb4c-6ace-42b9-9b5b-242513985e26}" ma:internalName="TaxCatchAll" ma:showField="CatchAllData" ma:web="d3f5dfe0-9a26-4fe5-a362-99d80a6ea3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FB14B0-B7D3-4072-AC45-4C7D7160C44A}">
  <ds:schemaRefs>
    <ds:schemaRef ds:uri="http://purl.org/dc/elements/1.1/"/>
    <ds:schemaRef ds:uri="d3f5dfe0-9a26-4fe5-a362-99d80a6ea3e3"/>
    <ds:schemaRef ds:uri="http://www.w3.org/XML/1998/namespace"/>
    <ds:schemaRef ds:uri="http://schemas.microsoft.com/office/infopath/2007/PartnerControls"/>
    <ds:schemaRef ds:uri="6871e877-9992-4865-87ae-fbcdead5ff17"/>
    <ds:schemaRef ds:uri="http://schemas.microsoft.com/office/2006/documentManagement/types"/>
    <ds:schemaRef ds:uri="http://purl.org/dc/terms/"/>
    <ds:schemaRef ds:uri="http://purl.org/dc/dcmityp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9F9D8E3B-33EF-4459-8D7F-244AA1675391}">
  <ds:schemaRefs>
    <ds:schemaRef ds:uri="6871e877-9992-4865-87ae-fbcdead5ff17"/>
    <ds:schemaRef ds:uri="d3f5dfe0-9a26-4fe5-a362-99d80a6ea3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DE85585-C841-420F-B3D0-B7C5BD045E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27727</TotalTime>
  <Words>1957</Words>
  <Application>Microsoft Macintosh PowerPoint</Application>
  <PresentationFormat>Custom</PresentationFormat>
  <Paragraphs>241</Paragraphs>
  <Slides>16</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Helvetica</vt:lpstr>
      <vt:lpstr>Helvetica Neue</vt:lpstr>
      <vt:lpstr>Office Theme</vt:lpstr>
      <vt:lpstr>PowerPoint Presentation</vt:lpstr>
      <vt:lpstr>ADAPT Centre</vt:lpstr>
      <vt:lpstr>Experiences: Localisation Industry and Multilingual Web – Harmonisation &amp; Implementation</vt:lpstr>
      <vt:lpstr>Experiences: Open Legal Compliance Vocabularies – Community driven, EU aligned</vt:lpstr>
      <vt:lpstr>Experiences: Public Sector Open Data Integration – Multidisciplinary resources</vt:lpstr>
      <vt:lpstr>Track Record: Standards Capacity and Skills Building</vt:lpstr>
      <vt:lpstr>Track Record:  AI Standardisation</vt:lpstr>
      <vt:lpstr>PowerPoint Presentation</vt:lpstr>
      <vt:lpstr>Creating “Scalable Compliance” upon Machine Readable Metadata</vt:lpstr>
      <vt:lpstr>Mapping AI Act Requirements to AIMS Requirements</vt:lpstr>
      <vt:lpstr>Open Vocabulary and Tools for AI Risks</vt:lpstr>
      <vt:lpstr>Research &amp; Standardisation: Pain Points</vt:lpstr>
      <vt:lpstr>Standards Code of Practice: HEI and RPOs</vt:lpstr>
      <vt:lpstr>Standards Code of Practice: Project Partners - 1</vt:lpstr>
      <vt:lpstr>Standards Code of Practice: Project Partners - 2</vt:lpstr>
      <vt:lpstr>Standards Code of Practice: Policy &amp; Stakeholders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kavanagh</dc:creator>
  <cp:lastModifiedBy>David Lewis</cp:lastModifiedBy>
  <cp:revision>32</cp:revision>
  <dcterms:created xsi:type="dcterms:W3CDTF">2022-08-09T13:08:40Z</dcterms:created>
  <dcterms:modified xsi:type="dcterms:W3CDTF">2024-04-21T13:09:26Z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0x0101000AC9E71C551CB04F8C81AB7B6FF73621</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